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</p:sldMasterIdLst>
  <p:notesMasterIdLst>
    <p:notesMasterId r:id="rId75"/>
  </p:notesMasterIdLst>
  <p:sldIdLst>
    <p:sldId id="256" r:id="rId6"/>
    <p:sldId id="257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</p:sldIdLst>
  <p:sldSz cx="12801600" cy="9601200" type="A3"/>
  <p:notesSz cx="128016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602" y="-90"/>
      </p:cViewPr>
      <p:guideLst>
        <p:guide orient="horz" pos="3024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IN" sz="2000" b="0" strike="noStrike" spc="-1">
                <a:solidFill>
                  <a:srgbClr val="000000"/>
                </a:solidFill>
                <a:latin typeface="Arial"/>
              </a:rPr>
              <a:t>Click to edit the notes' format</a:t>
            </a:r>
          </a:p>
        </p:txBody>
      </p:sp>
      <p:sp>
        <p:nvSpPr>
          <p:cNvPr id="3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IN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38" name="PlaceHolder 4"/>
          <p:cNvSpPr>
            <a:spLocks noGrp="1"/>
          </p:cNvSpPr>
          <p:nvPr>
            <p:ph type="dt" idx="16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IN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IN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39" name="PlaceHolder 5"/>
          <p:cNvSpPr>
            <a:spLocks noGrp="1"/>
          </p:cNvSpPr>
          <p:nvPr>
            <p:ph type="ftr" idx="17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IN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IN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40" name="PlaceHolder 6"/>
          <p:cNvSpPr>
            <a:spLocks noGrp="1"/>
          </p:cNvSpPr>
          <p:nvPr>
            <p:ph type="sldNum" idx="18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IN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F7775CA4-ACFE-44BE-8201-DF99290332D3}" type="slidenum">
              <a:rPr lang="en-IN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IN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48642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40080" y="1200240"/>
            <a:ext cx="4320720" cy="3239640"/>
          </a:xfrm>
          <a:prstGeom prst="rect">
            <a:avLst/>
          </a:prstGeom>
          <a:ln w="0">
            <a:noFill/>
          </a:ln>
        </p:spPr>
      </p:sp>
      <p:sp>
        <p:nvSpPr>
          <p:cNvPr id="887" name="PlaceHolder 2"/>
          <p:cNvSpPr>
            <a:spLocks noGrp="1"/>
          </p:cNvSpPr>
          <p:nvPr>
            <p:ph type="body"/>
          </p:nvPr>
        </p:nvSpPr>
        <p:spPr>
          <a:xfrm>
            <a:off x="1279440" y="4621320"/>
            <a:ext cx="10242360" cy="377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8" name="PlaceHolder 3"/>
          <p:cNvSpPr>
            <a:spLocks noGrp="1"/>
          </p:cNvSpPr>
          <p:nvPr>
            <p:ph type="sldNum" idx="19"/>
          </p:nvPr>
        </p:nvSpPr>
        <p:spPr>
          <a:xfrm>
            <a:off x="7251840" y="9120240"/>
            <a:ext cx="5546520" cy="480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AF7CE08-84BF-440D-80DB-DCDD0BE1AFB6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38</a:t>
            </a:fld>
            <a:endParaRPr lang="en-I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40080" y="1200240"/>
            <a:ext cx="4320720" cy="3239640"/>
          </a:xfrm>
          <a:prstGeom prst="rect">
            <a:avLst/>
          </a:prstGeom>
          <a:ln w="0">
            <a:noFill/>
          </a:ln>
        </p:spPr>
      </p:sp>
      <p:sp>
        <p:nvSpPr>
          <p:cNvPr id="890" name="PlaceHolder 2"/>
          <p:cNvSpPr>
            <a:spLocks noGrp="1"/>
          </p:cNvSpPr>
          <p:nvPr>
            <p:ph type="body"/>
          </p:nvPr>
        </p:nvSpPr>
        <p:spPr>
          <a:xfrm>
            <a:off x="1279440" y="4621320"/>
            <a:ext cx="10242360" cy="377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" name="PlaceHolder 3"/>
          <p:cNvSpPr>
            <a:spLocks noGrp="1"/>
          </p:cNvSpPr>
          <p:nvPr>
            <p:ph type="sldNum" idx="20"/>
          </p:nvPr>
        </p:nvSpPr>
        <p:spPr>
          <a:xfrm>
            <a:off x="7251840" y="9120240"/>
            <a:ext cx="5546520" cy="480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E9F8D89-EC33-4CC7-BA73-1EB84FD98D76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41</a:t>
            </a:fld>
            <a:endParaRPr lang="en-I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40080" y="1200240"/>
            <a:ext cx="4320720" cy="3239640"/>
          </a:xfrm>
          <a:prstGeom prst="rect">
            <a:avLst/>
          </a:prstGeom>
          <a:ln w="0">
            <a:noFill/>
          </a:ln>
        </p:spPr>
      </p:sp>
      <p:sp>
        <p:nvSpPr>
          <p:cNvPr id="893" name="PlaceHolder 2"/>
          <p:cNvSpPr>
            <a:spLocks noGrp="1"/>
          </p:cNvSpPr>
          <p:nvPr>
            <p:ph type="body"/>
          </p:nvPr>
        </p:nvSpPr>
        <p:spPr>
          <a:xfrm>
            <a:off x="1279440" y="4621320"/>
            <a:ext cx="10242360" cy="377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4" name="PlaceHolder 3"/>
          <p:cNvSpPr>
            <a:spLocks noGrp="1"/>
          </p:cNvSpPr>
          <p:nvPr>
            <p:ph type="sldNum" idx="21"/>
          </p:nvPr>
        </p:nvSpPr>
        <p:spPr>
          <a:xfrm>
            <a:off x="7251840" y="9120240"/>
            <a:ext cx="5546520" cy="480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3029E79-F1A5-4891-8840-CE019210A425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42</a:t>
            </a:fld>
            <a:endParaRPr lang="en-I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821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IN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640080" y="2208240"/>
            <a:ext cx="5568480" cy="556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IN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A7572C0-CAEC-4392-AC3C-0435B7C083CD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821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IN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40080" y="2208240"/>
            <a:ext cx="5568480" cy="556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IN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50B5E478-1C60-40BF-8411-7BB2C564C98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821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IN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40080" y="2208240"/>
            <a:ext cx="5568480" cy="556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IN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56CAB759-83D4-4B24-AA65-27D2E347585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821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IN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40080" y="2208240"/>
            <a:ext cx="5568480" cy="556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IN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1C47453-BA1F-4EFC-9DE6-1A0C82D78B5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821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IN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640080" y="2208240"/>
            <a:ext cx="5568480" cy="556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IN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D52F1F15-AF37-43B9-817A-37002ABF9D3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960120" y="2976480"/>
            <a:ext cx="10881000" cy="1603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IN" sz="32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5" name="PlaceHolder 2"/>
          <p:cNvSpPr>
            <a:spLocks noGrp="1"/>
          </p:cNvSpPr>
          <p:nvPr>
            <p:ph type="ftr" idx="1"/>
          </p:nvPr>
        </p:nvSpPr>
        <p:spPr>
          <a:xfrm>
            <a:off x="4352400" y="8929080"/>
            <a:ext cx="4096080" cy="47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buNone/>
              <a:defRPr lang="en-IN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IN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 idx="2"/>
          </p:nvPr>
        </p:nvSpPr>
        <p:spPr>
          <a:xfrm>
            <a:off x="640080" y="8929080"/>
            <a:ext cx="2944080" cy="47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defRPr lang="en-US" sz="1400" b="0" strike="noStrike" spc="-1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lang="en-IN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9217080" y="8929080"/>
            <a:ext cx="2944080" cy="47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lang="en-IN" sz="1400" b="0" strike="noStrike" spc="-1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6D153D5-EAFF-42EC-8D23-6A61FD19997C}" type="slidenum">
              <a:rPr lang="en-IN" sz="1400" b="0" strike="noStrike" spc="-1">
                <a:solidFill>
                  <a:schemeClr val="dk1">
                    <a:tint val="75000"/>
                  </a:schemeClr>
                </a:solidFill>
                <a:latin typeface="Times New Roman"/>
              </a:rPr>
              <a:t>‹#›</a:t>
            </a:fld>
            <a:endParaRPr lang="en-IN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821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IN" sz="32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817200" y="1566000"/>
            <a:ext cx="5597280" cy="477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N" sz="20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N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8" name="PlaceHolder 3"/>
          <p:cNvSpPr>
            <a:spLocks noGrp="1"/>
          </p:cNvSpPr>
          <p:nvPr>
            <p:ph type="ftr" idx="4"/>
          </p:nvPr>
        </p:nvSpPr>
        <p:spPr>
          <a:xfrm>
            <a:off x="4352400" y="8929080"/>
            <a:ext cx="4096080" cy="47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buNone/>
              <a:defRPr lang="en-IN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IN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9" name="PlaceHolder 4"/>
          <p:cNvSpPr>
            <a:spLocks noGrp="1"/>
          </p:cNvSpPr>
          <p:nvPr>
            <p:ph type="dt" idx="5"/>
          </p:nvPr>
        </p:nvSpPr>
        <p:spPr>
          <a:xfrm>
            <a:off x="640080" y="8929080"/>
            <a:ext cx="2944080" cy="47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defRPr lang="en-US" sz="1400" b="0" strike="noStrike" spc="-1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lang="en-IN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sldNum" idx="6"/>
          </p:nvPr>
        </p:nvSpPr>
        <p:spPr>
          <a:xfrm>
            <a:off x="9217080" y="8929080"/>
            <a:ext cx="2944080" cy="47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lang="en-IN" sz="1400" b="0" strike="noStrike" spc="-1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F37D3E1-41B1-442E-830B-4D6426D57C75}" type="slidenum">
              <a:rPr lang="en-IN" sz="1400" b="0" strike="noStrike" spc="-1">
                <a:solidFill>
                  <a:schemeClr val="dk1">
                    <a:tint val="75000"/>
                  </a:schemeClr>
                </a:solidFill>
                <a:latin typeface="Times New Roman"/>
              </a:rPr>
              <a:t>‹#›</a:t>
            </a:fld>
            <a:endParaRPr lang="en-IN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821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IN" sz="32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40080" y="2208240"/>
            <a:ext cx="5568480" cy="556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N" sz="20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N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592680" y="2208240"/>
            <a:ext cx="5568480" cy="556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N" sz="20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N" sz="20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16" name="PlaceHolder 4"/>
          <p:cNvSpPr>
            <a:spLocks noGrp="1"/>
          </p:cNvSpPr>
          <p:nvPr>
            <p:ph type="ftr" idx="7"/>
          </p:nvPr>
        </p:nvSpPr>
        <p:spPr>
          <a:xfrm>
            <a:off x="4352400" y="8929080"/>
            <a:ext cx="4096080" cy="47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buNone/>
              <a:defRPr lang="en-IN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IN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7" name="PlaceHolder 5"/>
          <p:cNvSpPr>
            <a:spLocks noGrp="1"/>
          </p:cNvSpPr>
          <p:nvPr>
            <p:ph type="dt" idx="8"/>
          </p:nvPr>
        </p:nvSpPr>
        <p:spPr>
          <a:xfrm>
            <a:off x="640080" y="8929080"/>
            <a:ext cx="2944080" cy="47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defRPr lang="en-US" sz="1400" b="0" strike="noStrike" spc="-1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lang="en-IN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" name="PlaceHolder 6"/>
          <p:cNvSpPr>
            <a:spLocks noGrp="1"/>
          </p:cNvSpPr>
          <p:nvPr>
            <p:ph type="sldNum" idx="9"/>
          </p:nvPr>
        </p:nvSpPr>
        <p:spPr>
          <a:xfrm>
            <a:off x="9217080" y="8929080"/>
            <a:ext cx="2944080" cy="47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lang="en-IN" sz="1400" b="0" strike="noStrike" spc="-1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AD6FB9B-D10C-43B3-BAB5-140AC7AD109F}" type="slidenum">
              <a:rPr lang="en-IN" sz="1400" b="0" strike="noStrike" spc="-1">
                <a:solidFill>
                  <a:schemeClr val="dk1">
                    <a:tint val="75000"/>
                  </a:schemeClr>
                </a:solidFill>
                <a:latin typeface="Times New Roman"/>
              </a:rPr>
              <a:t>‹#›</a:t>
            </a:fld>
            <a:endParaRPr lang="en-IN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821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IN" sz="32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22" name="PlaceHolder 2"/>
          <p:cNvSpPr>
            <a:spLocks noGrp="1"/>
          </p:cNvSpPr>
          <p:nvPr>
            <p:ph type="ftr" idx="10"/>
          </p:nvPr>
        </p:nvSpPr>
        <p:spPr>
          <a:xfrm>
            <a:off x="4352400" y="8929080"/>
            <a:ext cx="4096080" cy="47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buNone/>
              <a:defRPr lang="en-IN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IN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3" name="PlaceHolder 3"/>
          <p:cNvSpPr>
            <a:spLocks noGrp="1"/>
          </p:cNvSpPr>
          <p:nvPr>
            <p:ph type="dt" idx="11"/>
          </p:nvPr>
        </p:nvSpPr>
        <p:spPr>
          <a:xfrm>
            <a:off x="640080" y="8929080"/>
            <a:ext cx="2944080" cy="47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defRPr lang="en-US" sz="1400" b="0" strike="noStrike" spc="-1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lang="en-IN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sldNum" idx="12"/>
          </p:nvPr>
        </p:nvSpPr>
        <p:spPr>
          <a:xfrm>
            <a:off x="9217080" y="8929080"/>
            <a:ext cx="2944080" cy="47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lang="en-IN" sz="1400" b="0" strike="noStrike" spc="-1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9CA61E3-1DE5-494C-9B2C-0482BEEC078D}" type="slidenum">
              <a:rPr lang="en-IN" sz="1400" b="0" strike="noStrike" spc="-1">
                <a:solidFill>
                  <a:schemeClr val="dk1">
                    <a:tint val="75000"/>
                  </a:schemeClr>
                </a:solidFill>
                <a:latin typeface="Times New Roman"/>
              </a:rPr>
              <a:t>‹#›</a:t>
            </a:fld>
            <a:endParaRPr lang="en-IN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" name="PlaceHolder 5"/>
          <p:cNvSpPr>
            <a:spLocks noGrp="1"/>
          </p:cNvSpPr>
          <p:nvPr>
            <p:ph type="body"/>
          </p:nvPr>
        </p:nvSpPr>
        <p:spPr>
          <a:xfrm>
            <a:off x="640080" y="2246400"/>
            <a:ext cx="11521080" cy="556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ftr" idx="13"/>
          </p:nvPr>
        </p:nvSpPr>
        <p:spPr>
          <a:xfrm>
            <a:off x="4352400" y="8929080"/>
            <a:ext cx="4096080" cy="47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buNone/>
              <a:defRPr lang="en-IN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IN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9" name="PlaceHolder 2"/>
          <p:cNvSpPr>
            <a:spLocks noGrp="1"/>
          </p:cNvSpPr>
          <p:nvPr>
            <p:ph type="dt" idx="14"/>
          </p:nvPr>
        </p:nvSpPr>
        <p:spPr>
          <a:xfrm>
            <a:off x="640080" y="8929080"/>
            <a:ext cx="2944080" cy="47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lnSpc>
                <a:spcPct val="100000"/>
              </a:lnSpc>
              <a:buNone/>
              <a:defRPr lang="en-US" sz="1400" b="0" strike="noStrike" spc="-1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lang="en-IN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sldNum" idx="15"/>
          </p:nvPr>
        </p:nvSpPr>
        <p:spPr>
          <a:xfrm>
            <a:off x="9217080" y="8929080"/>
            <a:ext cx="2944080" cy="47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lang="en-IN" sz="1400" b="0" strike="noStrike" spc="-1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A2AC3ED-264B-4F69-A9DA-1F9F5DC9BAFA}" type="slidenum">
              <a:rPr lang="en-IN" sz="1400" b="0" strike="noStrike" spc="-1">
                <a:solidFill>
                  <a:schemeClr val="dk1">
                    <a:tint val="75000"/>
                  </a:schemeClr>
                </a:solidFill>
                <a:latin typeface="Times New Roman"/>
              </a:rPr>
              <a:t>‹#›</a:t>
            </a:fld>
            <a:endParaRPr lang="en-IN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1080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640080" y="2246400"/>
            <a:ext cx="11521080" cy="556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N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6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jpe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jpe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microsoft.com/office/2007/relationships/hdphoto" Target="../media/hdphoto1.wdp"/><Relationship Id="rId7" Type="http://schemas.openxmlformats.org/officeDocument/2006/relationships/image" Target="../media/image92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2.jpeg"/><Relationship Id="rId4" Type="http://schemas.openxmlformats.org/officeDocument/2006/relationships/image" Target="../media/image9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1.png"/><Relationship Id="rId4" Type="http://schemas.openxmlformats.org/officeDocument/2006/relationships/image" Target="../media/image8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29.png"/><Relationship Id="rId5" Type="http://schemas.openxmlformats.org/officeDocument/2006/relationships/image" Target="../media/image9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object 2"/>
          <p:cNvGrpSpPr/>
          <p:nvPr/>
        </p:nvGrpSpPr>
        <p:grpSpPr>
          <a:xfrm>
            <a:off x="0" y="608040"/>
            <a:ext cx="12801240" cy="8086320"/>
            <a:chOff x="0" y="608040"/>
            <a:chExt cx="12801240" cy="8086320"/>
          </a:xfrm>
        </p:grpSpPr>
        <p:pic>
          <p:nvPicPr>
            <p:cNvPr id="42" name="object 3"/>
            <p:cNvPicPr/>
            <p:nvPr/>
          </p:nvPicPr>
          <p:blipFill>
            <a:blip r:embed="rId2"/>
            <a:stretch/>
          </p:blipFill>
          <p:spPr>
            <a:xfrm>
              <a:off x="7560" y="608040"/>
              <a:ext cx="12793680" cy="7817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3" name="object 4"/>
            <p:cNvSpPr/>
            <p:nvPr/>
          </p:nvSpPr>
          <p:spPr>
            <a:xfrm>
              <a:off x="0" y="8049600"/>
              <a:ext cx="12801240" cy="644760"/>
            </a:xfrm>
            <a:custGeom>
              <a:avLst/>
              <a:gdLst>
                <a:gd name="textAreaLeft" fmla="*/ 0 w 12801240"/>
                <a:gd name="textAreaRight" fmla="*/ 12801600 w 12801240"/>
                <a:gd name="textAreaTop" fmla="*/ 0 h 644760"/>
                <a:gd name="textAreaBottom" fmla="*/ 645120 h 644760"/>
              </a:gdLst>
              <a:ahLst/>
              <a:cxnLst/>
              <a:rect l="textAreaLeft" t="textAreaTop" r="textAreaRight" b="textAreaBottom"/>
              <a:pathLst>
                <a:path w="12801600" h="645159">
                  <a:moveTo>
                    <a:pt x="12801600" y="644651"/>
                  </a:moveTo>
                  <a:lnTo>
                    <a:pt x="0" y="644651"/>
                  </a:lnTo>
                  <a:lnTo>
                    <a:pt x="0" y="0"/>
                  </a:lnTo>
                  <a:lnTo>
                    <a:pt x="12801600" y="0"/>
                  </a:lnTo>
                  <a:lnTo>
                    <a:pt x="12801600" y="644651"/>
                  </a:lnTo>
                  <a:close/>
                </a:path>
              </a:pathLst>
            </a:custGeom>
            <a:solidFill>
              <a:srgbClr val="BCD6E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44" name="object 5"/>
          <p:cNvPicPr/>
          <p:nvPr/>
        </p:nvPicPr>
        <p:blipFill>
          <a:blip r:embed="rId3"/>
          <a:stretch/>
        </p:blipFill>
        <p:spPr>
          <a:xfrm>
            <a:off x="11480400" y="8974800"/>
            <a:ext cx="1218960" cy="587880"/>
          </a:xfrm>
          <a:prstGeom prst="rect">
            <a:avLst/>
          </a:prstGeom>
          <a:ln w="0">
            <a:noFill/>
          </a:ln>
        </p:spPr>
      </p:pic>
      <p:sp>
        <p:nvSpPr>
          <p:cNvPr id="45" name="object 6"/>
          <p:cNvSpPr/>
          <p:nvPr/>
        </p:nvSpPr>
        <p:spPr>
          <a:xfrm>
            <a:off x="3018240" y="8056440"/>
            <a:ext cx="6793560" cy="560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3600" b="1" strike="noStrike" spc="-1">
                <a:solidFill>
                  <a:srgbClr val="404040"/>
                </a:solidFill>
                <a:latin typeface="Calibri"/>
              </a:rPr>
              <a:t>MIRAJ</a:t>
            </a:r>
            <a:r>
              <a:rPr lang="en-IN" sz="3600" b="1" strike="noStrike" spc="-41">
                <a:solidFill>
                  <a:srgbClr val="404040"/>
                </a:solidFill>
                <a:latin typeface="Calibri"/>
              </a:rPr>
              <a:t> </a:t>
            </a:r>
            <a:r>
              <a:rPr lang="en-IN" sz="3600" b="1" strike="noStrike" spc="-1">
                <a:solidFill>
                  <a:srgbClr val="404040"/>
                </a:solidFill>
                <a:latin typeface="Calibri"/>
              </a:rPr>
              <a:t>JUNCTION</a:t>
            </a:r>
            <a:r>
              <a:rPr lang="en-IN" sz="3600" b="1" strike="noStrike" spc="-32">
                <a:solidFill>
                  <a:srgbClr val="404040"/>
                </a:solidFill>
                <a:latin typeface="Calibri"/>
              </a:rPr>
              <a:t> </a:t>
            </a:r>
            <a:r>
              <a:rPr lang="en-IN" sz="3600" b="1" strike="noStrike" spc="-86">
                <a:solidFill>
                  <a:srgbClr val="404040"/>
                </a:solidFill>
                <a:latin typeface="Calibri"/>
              </a:rPr>
              <a:t>RAILWAY</a:t>
            </a:r>
            <a:r>
              <a:rPr lang="en-IN" sz="3600" b="1" strike="noStrike" spc="-26">
                <a:solidFill>
                  <a:srgbClr val="404040"/>
                </a:solidFill>
                <a:latin typeface="Calibri"/>
              </a:rPr>
              <a:t> </a:t>
            </a:r>
            <a:r>
              <a:rPr lang="en-IN" sz="3600" b="1" strike="noStrike" spc="-80">
                <a:solidFill>
                  <a:srgbClr val="404040"/>
                </a:solidFill>
                <a:latin typeface="Calibri"/>
              </a:rPr>
              <a:t>STATION</a:t>
            </a:r>
            <a:endParaRPr lang="en-IN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" name="object 7"/>
          <p:cNvPicPr/>
          <p:nvPr/>
        </p:nvPicPr>
        <p:blipFill>
          <a:blip r:embed="rId4"/>
          <a:stretch/>
        </p:blipFill>
        <p:spPr>
          <a:xfrm>
            <a:off x="123480" y="8694360"/>
            <a:ext cx="1389600" cy="879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object 2"/>
          <p:cNvSpPr/>
          <p:nvPr/>
        </p:nvSpPr>
        <p:spPr>
          <a:xfrm>
            <a:off x="0" y="4680"/>
            <a:ext cx="12801240" cy="466920"/>
          </a:xfrm>
          <a:custGeom>
            <a:avLst/>
            <a:gdLst>
              <a:gd name="textAreaLeft" fmla="*/ 0 w 12801240"/>
              <a:gd name="textAreaRight" fmla="*/ 12801600 w 12801240"/>
              <a:gd name="textAreaTop" fmla="*/ 0 h 466920"/>
              <a:gd name="textAreaBottom" fmla="*/ 467280 h 466920"/>
            </a:gdLst>
            <a:ahLst/>
            <a:cxnLst/>
            <a:rect l="textAreaLeft" t="textAreaTop" r="textAreaRight" b="textAreaBottom"/>
            <a:pathLst>
              <a:path w="12801600" h="467359">
                <a:moveTo>
                  <a:pt x="0" y="0"/>
                </a:moveTo>
                <a:lnTo>
                  <a:pt x="0" y="467359"/>
                </a:lnTo>
                <a:lnTo>
                  <a:pt x="12801600" y="467359"/>
                </a:lnTo>
                <a:lnTo>
                  <a:pt x="1280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1615320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10548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MIRAJ</a:t>
            </a:r>
            <a:r>
              <a:rPr lang="en-IN" sz="2800" b="1" strike="noStrike" spc="-41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86">
                <a:solidFill>
                  <a:schemeClr val="dk1"/>
                </a:solidFill>
                <a:latin typeface="Calibri"/>
              </a:rPr>
              <a:t>RAILWAY</a:t>
            </a:r>
            <a:r>
              <a:rPr lang="en-IN" sz="2800" b="1" strike="noStrike" spc="-3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STATION</a:t>
            </a:r>
            <a:r>
              <a:rPr lang="en-IN" sz="2800" b="1" strike="noStrike" spc="-3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:</a:t>
            </a:r>
            <a:r>
              <a:rPr lang="en-IN" sz="2800" b="1" strike="noStrike" spc="-3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2">
                <a:solidFill>
                  <a:schemeClr val="dk1"/>
                </a:solidFill>
                <a:latin typeface="Calibri"/>
              </a:rPr>
              <a:t>PLATFORMS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396" name="object 4"/>
          <p:cNvGrpSpPr/>
          <p:nvPr/>
        </p:nvGrpSpPr>
        <p:grpSpPr>
          <a:xfrm>
            <a:off x="0" y="507600"/>
            <a:ext cx="12801600" cy="8772840"/>
            <a:chOff x="0" y="507600"/>
            <a:chExt cx="12801600" cy="8772840"/>
          </a:xfrm>
        </p:grpSpPr>
        <p:pic>
          <p:nvPicPr>
            <p:cNvPr id="397" name="object 5"/>
            <p:cNvPicPr/>
            <p:nvPr/>
          </p:nvPicPr>
          <p:blipFill>
            <a:blip r:embed="rId2"/>
            <a:stretch/>
          </p:blipFill>
          <p:spPr>
            <a:xfrm>
              <a:off x="0" y="507600"/>
              <a:ext cx="12801240" cy="87368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98" name="object 6"/>
            <p:cNvSpPr/>
            <p:nvPr/>
          </p:nvSpPr>
          <p:spPr>
            <a:xfrm>
              <a:off x="0" y="3067560"/>
              <a:ext cx="11001600" cy="6205320"/>
            </a:xfrm>
            <a:custGeom>
              <a:avLst/>
              <a:gdLst>
                <a:gd name="textAreaLeft" fmla="*/ 0 w 11001600"/>
                <a:gd name="textAreaRight" fmla="*/ 11001960 w 11001600"/>
                <a:gd name="textAreaTop" fmla="*/ 0 h 6205320"/>
                <a:gd name="textAreaBottom" fmla="*/ 6205680 h 6205320"/>
              </a:gdLst>
              <a:ahLst/>
              <a:cxnLst/>
              <a:rect l="textAreaLeft" t="textAreaTop" r="textAreaRight" b="textAreaBottom"/>
              <a:pathLst>
                <a:path w="11002010" h="6205855">
                  <a:moveTo>
                    <a:pt x="1722120" y="6205855"/>
                  </a:moveTo>
                  <a:lnTo>
                    <a:pt x="0" y="6205855"/>
                  </a:lnTo>
                  <a:lnTo>
                    <a:pt x="0" y="3758566"/>
                  </a:lnTo>
                  <a:lnTo>
                    <a:pt x="10410190" y="0"/>
                  </a:lnTo>
                  <a:lnTo>
                    <a:pt x="11002010" y="13970"/>
                  </a:lnTo>
                  <a:lnTo>
                    <a:pt x="1722120" y="6205855"/>
                  </a:lnTo>
                  <a:close/>
                </a:path>
              </a:pathLst>
            </a:custGeom>
            <a:solidFill>
              <a:srgbClr val="FFC000">
                <a:alpha val="2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9" name="object 7"/>
            <p:cNvSpPr/>
            <p:nvPr/>
          </p:nvSpPr>
          <p:spPr>
            <a:xfrm>
              <a:off x="0" y="3061440"/>
              <a:ext cx="11022120" cy="6219000"/>
            </a:xfrm>
            <a:custGeom>
              <a:avLst/>
              <a:gdLst>
                <a:gd name="textAreaLeft" fmla="*/ 0 w 11022120"/>
                <a:gd name="textAreaRight" fmla="*/ 11022480 w 11022120"/>
                <a:gd name="textAreaTop" fmla="*/ 0 h 6219000"/>
                <a:gd name="textAreaBottom" fmla="*/ 6219360 h 6219000"/>
              </a:gdLst>
              <a:ahLst/>
              <a:cxnLst/>
              <a:rect l="textAreaLeft" t="textAreaTop" r="textAreaRight" b="textAreaBottom"/>
              <a:pathLst>
                <a:path w="11022330" h="6219190">
                  <a:moveTo>
                    <a:pt x="0" y="3771690"/>
                  </a:moveTo>
                  <a:lnTo>
                    <a:pt x="0" y="3758191"/>
                  </a:lnTo>
                  <a:lnTo>
                    <a:pt x="10409148" y="0"/>
                  </a:lnTo>
                  <a:lnTo>
                    <a:pt x="10932360" y="12344"/>
                  </a:lnTo>
                  <a:lnTo>
                    <a:pt x="10412349" y="12344"/>
                  </a:lnTo>
                  <a:lnTo>
                    <a:pt x="10410037" y="12725"/>
                  </a:lnTo>
                  <a:lnTo>
                    <a:pt x="10411216" y="12753"/>
                  </a:lnTo>
                  <a:lnTo>
                    <a:pt x="0" y="3771690"/>
                  </a:lnTo>
                  <a:close/>
                </a:path>
                <a:path w="11022330" h="6219190">
                  <a:moveTo>
                    <a:pt x="10411216" y="12753"/>
                  </a:moveTo>
                  <a:lnTo>
                    <a:pt x="10410037" y="12725"/>
                  </a:lnTo>
                  <a:lnTo>
                    <a:pt x="10412349" y="12344"/>
                  </a:lnTo>
                  <a:lnTo>
                    <a:pt x="10411216" y="12753"/>
                  </a:lnTo>
                  <a:close/>
                </a:path>
                <a:path w="11022330" h="6219190">
                  <a:moveTo>
                    <a:pt x="11001857" y="26695"/>
                  </a:moveTo>
                  <a:lnTo>
                    <a:pt x="10411216" y="12753"/>
                  </a:lnTo>
                  <a:lnTo>
                    <a:pt x="10412349" y="12344"/>
                  </a:lnTo>
                  <a:lnTo>
                    <a:pt x="10932360" y="12344"/>
                  </a:lnTo>
                  <a:lnTo>
                    <a:pt x="11022253" y="14465"/>
                  </a:lnTo>
                  <a:lnTo>
                    <a:pt x="11021359" y="15062"/>
                  </a:lnTo>
                  <a:lnTo>
                    <a:pt x="10998479" y="15062"/>
                  </a:lnTo>
                  <a:lnTo>
                    <a:pt x="10981755" y="26220"/>
                  </a:lnTo>
                  <a:lnTo>
                    <a:pt x="11001719" y="26220"/>
                  </a:lnTo>
                  <a:lnTo>
                    <a:pt x="11001857" y="26695"/>
                  </a:lnTo>
                  <a:close/>
                </a:path>
                <a:path w="11022330" h="6219190">
                  <a:moveTo>
                    <a:pt x="11001719" y="26220"/>
                  </a:moveTo>
                  <a:lnTo>
                    <a:pt x="10981755" y="26220"/>
                  </a:lnTo>
                  <a:lnTo>
                    <a:pt x="10998479" y="15062"/>
                  </a:lnTo>
                  <a:lnTo>
                    <a:pt x="11001719" y="26220"/>
                  </a:lnTo>
                  <a:close/>
                </a:path>
                <a:path w="11022330" h="6219190">
                  <a:moveTo>
                    <a:pt x="11003924" y="26695"/>
                  </a:moveTo>
                  <a:lnTo>
                    <a:pt x="11001857" y="26695"/>
                  </a:lnTo>
                  <a:lnTo>
                    <a:pt x="10998479" y="15062"/>
                  </a:lnTo>
                  <a:lnTo>
                    <a:pt x="11021359" y="15062"/>
                  </a:lnTo>
                  <a:lnTo>
                    <a:pt x="11003924" y="26695"/>
                  </a:lnTo>
                  <a:close/>
                </a:path>
                <a:path w="11022330" h="6219190">
                  <a:moveTo>
                    <a:pt x="1718589" y="6206947"/>
                  </a:moveTo>
                  <a:lnTo>
                    <a:pt x="10981755" y="26220"/>
                  </a:lnTo>
                  <a:lnTo>
                    <a:pt x="11001857" y="26695"/>
                  </a:lnTo>
                  <a:lnTo>
                    <a:pt x="11003924" y="26695"/>
                  </a:lnTo>
                  <a:lnTo>
                    <a:pt x="1743071" y="6205880"/>
                  </a:lnTo>
                  <a:lnTo>
                    <a:pt x="1722120" y="6205880"/>
                  </a:lnTo>
                  <a:lnTo>
                    <a:pt x="1718589" y="6206947"/>
                  </a:lnTo>
                  <a:close/>
                </a:path>
                <a:path w="11022330" h="6219190">
                  <a:moveTo>
                    <a:pt x="1724037" y="6218580"/>
                  </a:moveTo>
                  <a:lnTo>
                    <a:pt x="0" y="6218580"/>
                  </a:lnTo>
                  <a:lnTo>
                    <a:pt x="0" y="6205880"/>
                  </a:lnTo>
                  <a:lnTo>
                    <a:pt x="1720188" y="6205880"/>
                  </a:lnTo>
                  <a:lnTo>
                    <a:pt x="1718589" y="6206947"/>
                  </a:lnTo>
                  <a:lnTo>
                    <a:pt x="1741472" y="6206947"/>
                  </a:lnTo>
                  <a:lnTo>
                    <a:pt x="1724037" y="6218580"/>
                  </a:lnTo>
                  <a:close/>
                </a:path>
                <a:path w="11022330" h="6219190">
                  <a:moveTo>
                    <a:pt x="1741472" y="6206947"/>
                  </a:moveTo>
                  <a:lnTo>
                    <a:pt x="1718589" y="6206947"/>
                  </a:lnTo>
                  <a:lnTo>
                    <a:pt x="1722120" y="6205880"/>
                  </a:lnTo>
                  <a:lnTo>
                    <a:pt x="1743071" y="6205880"/>
                  </a:lnTo>
                  <a:lnTo>
                    <a:pt x="1741472" y="6206947"/>
                  </a:lnTo>
                  <a:close/>
                </a:path>
              </a:pathLst>
            </a:custGeom>
            <a:solidFill>
              <a:srgbClr val="843B0A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00" name="object 8"/>
            <p:cNvSpPr/>
            <p:nvPr/>
          </p:nvSpPr>
          <p:spPr>
            <a:xfrm>
              <a:off x="0" y="3451680"/>
              <a:ext cx="7839360" cy="1824480"/>
            </a:xfrm>
            <a:custGeom>
              <a:avLst/>
              <a:gdLst>
                <a:gd name="textAreaLeft" fmla="*/ 0 w 7839360"/>
                <a:gd name="textAreaRight" fmla="*/ 7839720 w 7839360"/>
                <a:gd name="textAreaTop" fmla="*/ 0 h 1824480"/>
                <a:gd name="textAreaBottom" fmla="*/ 1824840 h 1824480"/>
              </a:gdLst>
              <a:ahLst/>
              <a:cxnLst/>
              <a:rect l="textAreaLeft" t="textAreaTop" r="textAreaRight" b="textAreaBottom"/>
              <a:pathLst>
                <a:path w="7839709" h="1824989">
                  <a:moveTo>
                    <a:pt x="0" y="1824437"/>
                  </a:moveTo>
                  <a:lnTo>
                    <a:pt x="0" y="1278170"/>
                  </a:lnTo>
                  <a:lnTo>
                    <a:pt x="7049134" y="0"/>
                  </a:lnTo>
                  <a:lnTo>
                    <a:pt x="7839709" y="109854"/>
                  </a:lnTo>
                  <a:lnTo>
                    <a:pt x="0" y="1824437"/>
                  </a:lnTo>
                  <a:close/>
                </a:path>
              </a:pathLst>
            </a:custGeom>
            <a:solidFill>
              <a:srgbClr val="FFC000">
                <a:alpha val="2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1" name="object 9"/>
            <p:cNvSpPr/>
            <p:nvPr/>
          </p:nvSpPr>
          <p:spPr>
            <a:xfrm>
              <a:off x="0" y="3445560"/>
              <a:ext cx="7875720" cy="1837440"/>
            </a:xfrm>
            <a:custGeom>
              <a:avLst/>
              <a:gdLst>
                <a:gd name="textAreaLeft" fmla="*/ 0 w 7875720"/>
                <a:gd name="textAreaRight" fmla="*/ 7876080 w 7875720"/>
                <a:gd name="textAreaTop" fmla="*/ 0 h 1837440"/>
                <a:gd name="textAreaBottom" fmla="*/ 1837800 h 1837440"/>
              </a:gdLst>
              <a:ahLst/>
              <a:cxnLst/>
              <a:rect l="textAreaLeft" t="textAreaTop" r="textAreaRight" b="textAreaBottom"/>
              <a:pathLst>
                <a:path w="7875905" h="1837689">
                  <a:moveTo>
                    <a:pt x="0" y="1291050"/>
                  </a:moveTo>
                  <a:lnTo>
                    <a:pt x="0" y="1278137"/>
                  </a:lnTo>
                  <a:lnTo>
                    <a:pt x="7048995" y="0"/>
                  </a:lnTo>
                  <a:lnTo>
                    <a:pt x="7140212" y="12674"/>
                  </a:lnTo>
                  <a:lnTo>
                    <a:pt x="7050265" y="12674"/>
                  </a:lnTo>
                  <a:lnTo>
                    <a:pt x="7048258" y="12712"/>
                  </a:lnTo>
                  <a:lnTo>
                    <a:pt x="7049275" y="12854"/>
                  </a:lnTo>
                  <a:lnTo>
                    <a:pt x="0" y="1291050"/>
                  </a:lnTo>
                  <a:close/>
                </a:path>
                <a:path w="7875905" h="1837689">
                  <a:moveTo>
                    <a:pt x="7049275" y="12854"/>
                  </a:moveTo>
                  <a:lnTo>
                    <a:pt x="7048258" y="12712"/>
                  </a:lnTo>
                  <a:lnTo>
                    <a:pt x="7050265" y="12674"/>
                  </a:lnTo>
                  <a:lnTo>
                    <a:pt x="7049275" y="12854"/>
                  </a:lnTo>
                  <a:close/>
                </a:path>
                <a:path w="7875905" h="1837689">
                  <a:moveTo>
                    <a:pt x="7803633" y="117676"/>
                  </a:moveTo>
                  <a:lnTo>
                    <a:pt x="7049275" y="12854"/>
                  </a:lnTo>
                  <a:lnTo>
                    <a:pt x="7050265" y="12674"/>
                  </a:lnTo>
                  <a:lnTo>
                    <a:pt x="7140212" y="12674"/>
                  </a:lnTo>
                  <a:lnTo>
                    <a:pt x="7841254" y="110083"/>
                  </a:lnTo>
                  <a:lnTo>
                    <a:pt x="7838351" y="110083"/>
                  </a:lnTo>
                  <a:lnTo>
                    <a:pt x="7803633" y="117676"/>
                  </a:lnTo>
                  <a:close/>
                </a:path>
                <a:path w="7875905" h="1837689">
                  <a:moveTo>
                    <a:pt x="7838833" y="122567"/>
                  </a:moveTo>
                  <a:lnTo>
                    <a:pt x="7803633" y="117676"/>
                  </a:lnTo>
                  <a:lnTo>
                    <a:pt x="7838351" y="110083"/>
                  </a:lnTo>
                  <a:lnTo>
                    <a:pt x="7838833" y="122567"/>
                  </a:lnTo>
                  <a:close/>
                </a:path>
                <a:path w="7875905" h="1837689">
                  <a:moveTo>
                    <a:pt x="7840671" y="122567"/>
                  </a:moveTo>
                  <a:lnTo>
                    <a:pt x="7838833" y="122567"/>
                  </a:lnTo>
                  <a:lnTo>
                    <a:pt x="7838351" y="110083"/>
                  </a:lnTo>
                  <a:lnTo>
                    <a:pt x="7841254" y="110083"/>
                  </a:lnTo>
                  <a:lnTo>
                    <a:pt x="7875803" y="114884"/>
                  </a:lnTo>
                  <a:lnTo>
                    <a:pt x="7840671" y="122567"/>
                  </a:lnTo>
                  <a:close/>
                </a:path>
                <a:path w="7875905" h="1837689">
                  <a:moveTo>
                    <a:pt x="0" y="1837361"/>
                  </a:moveTo>
                  <a:lnTo>
                    <a:pt x="0" y="1824368"/>
                  </a:lnTo>
                  <a:lnTo>
                    <a:pt x="7803633" y="117676"/>
                  </a:lnTo>
                  <a:lnTo>
                    <a:pt x="7838833" y="122567"/>
                  </a:lnTo>
                  <a:lnTo>
                    <a:pt x="7840671" y="122567"/>
                  </a:lnTo>
                  <a:lnTo>
                    <a:pt x="0" y="1837361"/>
                  </a:lnTo>
                  <a:close/>
                </a:path>
              </a:pathLst>
            </a:custGeom>
            <a:solidFill>
              <a:srgbClr val="843B0A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02" name="object 10"/>
            <p:cNvSpPr/>
            <p:nvPr/>
          </p:nvSpPr>
          <p:spPr>
            <a:xfrm>
              <a:off x="9035280" y="3543840"/>
              <a:ext cx="3766320" cy="5699880"/>
            </a:xfrm>
            <a:custGeom>
              <a:avLst/>
              <a:gdLst>
                <a:gd name="textAreaLeft" fmla="*/ 0 w 3766320"/>
                <a:gd name="textAreaRight" fmla="*/ 3766680 w 3766320"/>
                <a:gd name="textAreaTop" fmla="*/ 0 h 5699880"/>
                <a:gd name="textAreaBottom" fmla="*/ 5700240 h 5699880"/>
              </a:gdLst>
              <a:ahLst/>
              <a:cxnLst/>
              <a:rect l="textAreaLeft" t="textAreaTop" r="textAreaRight" b="textAreaBottom"/>
              <a:pathLst>
                <a:path w="3766820" h="5700395">
                  <a:moveTo>
                    <a:pt x="3766819" y="5700395"/>
                  </a:moveTo>
                  <a:lnTo>
                    <a:pt x="0" y="5700395"/>
                  </a:lnTo>
                  <a:lnTo>
                    <a:pt x="1414779" y="1905000"/>
                  </a:lnTo>
                  <a:lnTo>
                    <a:pt x="2208529" y="57785"/>
                  </a:lnTo>
                  <a:lnTo>
                    <a:pt x="2193925" y="0"/>
                  </a:lnTo>
                  <a:lnTo>
                    <a:pt x="3766819" y="201929"/>
                  </a:lnTo>
                  <a:lnTo>
                    <a:pt x="3766819" y="5700395"/>
                  </a:lnTo>
                  <a:close/>
                </a:path>
              </a:pathLst>
            </a:custGeom>
            <a:solidFill>
              <a:srgbClr val="FFC000">
                <a:alpha val="2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3" name="object 11"/>
            <p:cNvSpPr/>
            <p:nvPr/>
          </p:nvSpPr>
          <p:spPr>
            <a:xfrm>
              <a:off x="9026280" y="3536280"/>
              <a:ext cx="3775320" cy="5713920"/>
            </a:xfrm>
            <a:custGeom>
              <a:avLst/>
              <a:gdLst>
                <a:gd name="textAreaLeft" fmla="*/ 0 w 3775320"/>
                <a:gd name="textAreaRight" fmla="*/ 3775680 w 3775320"/>
                <a:gd name="textAreaTop" fmla="*/ 0 h 5713920"/>
                <a:gd name="textAreaBottom" fmla="*/ 5714280 h 5713920"/>
              </a:gdLst>
              <a:ahLst/>
              <a:cxnLst/>
              <a:rect l="textAreaLeft" t="textAreaTop" r="textAreaRight" b="textAreaBottom"/>
              <a:pathLst>
                <a:path w="3775710" h="5714365">
                  <a:moveTo>
                    <a:pt x="2210990" y="64752"/>
                  </a:moveTo>
                  <a:lnTo>
                    <a:pt x="2194623" y="0"/>
                  </a:lnTo>
                  <a:lnTo>
                    <a:pt x="2240723" y="5918"/>
                  </a:lnTo>
                  <a:lnTo>
                    <a:pt x="2209228" y="5918"/>
                  </a:lnTo>
                  <a:lnTo>
                    <a:pt x="2202256" y="13779"/>
                  </a:lnTo>
                  <a:lnTo>
                    <a:pt x="2211514" y="14968"/>
                  </a:lnTo>
                  <a:lnTo>
                    <a:pt x="2223587" y="62763"/>
                  </a:lnTo>
                  <a:lnTo>
                    <a:pt x="2211844" y="62763"/>
                  </a:lnTo>
                  <a:lnTo>
                    <a:pt x="2210990" y="64752"/>
                  </a:lnTo>
                  <a:close/>
                </a:path>
                <a:path w="3775710" h="5714365">
                  <a:moveTo>
                    <a:pt x="2211514" y="14968"/>
                  </a:moveTo>
                  <a:lnTo>
                    <a:pt x="2202256" y="13779"/>
                  </a:lnTo>
                  <a:lnTo>
                    <a:pt x="2209228" y="5918"/>
                  </a:lnTo>
                  <a:lnTo>
                    <a:pt x="2211514" y="14968"/>
                  </a:lnTo>
                  <a:close/>
                </a:path>
                <a:path w="3775710" h="5714365">
                  <a:moveTo>
                    <a:pt x="3769613" y="214998"/>
                  </a:moveTo>
                  <a:lnTo>
                    <a:pt x="2211514" y="14968"/>
                  </a:lnTo>
                  <a:lnTo>
                    <a:pt x="2209228" y="5918"/>
                  </a:lnTo>
                  <a:lnTo>
                    <a:pt x="2240723" y="5918"/>
                  </a:lnTo>
                  <a:lnTo>
                    <a:pt x="3775329" y="202925"/>
                  </a:lnTo>
                  <a:lnTo>
                    <a:pt x="3775329" y="209410"/>
                  </a:lnTo>
                  <a:lnTo>
                    <a:pt x="3769613" y="209410"/>
                  </a:lnTo>
                  <a:lnTo>
                    <a:pt x="3769613" y="214998"/>
                  </a:lnTo>
                  <a:close/>
                </a:path>
                <a:path w="3775710" h="5714365">
                  <a:moveTo>
                    <a:pt x="2211514" y="66827"/>
                  </a:moveTo>
                  <a:lnTo>
                    <a:pt x="2210990" y="64752"/>
                  </a:lnTo>
                  <a:lnTo>
                    <a:pt x="2211844" y="62763"/>
                  </a:lnTo>
                  <a:lnTo>
                    <a:pt x="2211514" y="66827"/>
                  </a:lnTo>
                  <a:close/>
                </a:path>
                <a:path w="3775710" h="5714365">
                  <a:moveTo>
                    <a:pt x="2223912" y="66827"/>
                  </a:moveTo>
                  <a:lnTo>
                    <a:pt x="2211514" y="66827"/>
                  </a:lnTo>
                  <a:lnTo>
                    <a:pt x="2211844" y="62763"/>
                  </a:lnTo>
                  <a:lnTo>
                    <a:pt x="2223587" y="62763"/>
                  </a:lnTo>
                  <a:lnTo>
                    <a:pt x="2224354" y="65798"/>
                  </a:lnTo>
                  <a:lnTo>
                    <a:pt x="2223912" y="66827"/>
                  </a:lnTo>
                  <a:close/>
                </a:path>
                <a:path w="3775710" h="5714365">
                  <a:moveTo>
                    <a:pt x="3775329" y="5714225"/>
                  </a:moveTo>
                  <a:lnTo>
                    <a:pt x="0" y="5714225"/>
                  </a:lnTo>
                  <a:lnTo>
                    <a:pt x="1418031" y="1910118"/>
                  </a:lnTo>
                  <a:lnTo>
                    <a:pt x="2210990" y="64752"/>
                  </a:lnTo>
                  <a:lnTo>
                    <a:pt x="2211514" y="66827"/>
                  </a:lnTo>
                  <a:lnTo>
                    <a:pt x="2223912" y="66827"/>
                  </a:lnTo>
                  <a:lnTo>
                    <a:pt x="1429763" y="1914982"/>
                  </a:lnTo>
                  <a:lnTo>
                    <a:pt x="18295" y="5701525"/>
                  </a:lnTo>
                  <a:lnTo>
                    <a:pt x="9143" y="5701525"/>
                  </a:lnTo>
                  <a:lnTo>
                    <a:pt x="15100" y="5710097"/>
                  </a:lnTo>
                  <a:lnTo>
                    <a:pt x="3775329" y="5710097"/>
                  </a:lnTo>
                  <a:lnTo>
                    <a:pt x="3775329" y="5714225"/>
                  </a:lnTo>
                  <a:close/>
                </a:path>
                <a:path w="3775710" h="5714365">
                  <a:moveTo>
                    <a:pt x="3775151" y="215709"/>
                  </a:moveTo>
                  <a:lnTo>
                    <a:pt x="3769613" y="214998"/>
                  </a:lnTo>
                  <a:lnTo>
                    <a:pt x="3769613" y="209410"/>
                  </a:lnTo>
                  <a:lnTo>
                    <a:pt x="3775151" y="215709"/>
                  </a:lnTo>
                  <a:close/>
                </a:path>
                <a:path w="3775710" h="5714365">
                  <a:moveTo>
                    <a:pt x="3775329" y="215709"/>
                  </a:moveTo>
                  <a:lnTo>
                    <a:pt x="3775151" y="215709"/>
                  </a:lnTo>
                  <a:lnTo>
                    <a:pt x="3769613" y="209410"/>
                  </a:lnTo>
                  <a:lnTo>
                    <a:pt x="3775329" y="209410"/>
                  </a:lnTo>
                  <a:lnTo>
                    <a:pt x="3775329" y="215709"/>
                  </a:lnTo>
                  <a:close/>
                </a:path>
                <a:path w="3775710" h="5714365">
                  <a:moveTo>
                    <a:pt x="3769613" y="5707875"/>
                  </a:moveTo>
                  <a:lnTo>
                    <a:pt x="3769613" y="214998"/>
                  </a:lnTo>
                  <a:lnTo>
                    <a:pt x="3775151" y="215709"/>
                  </a:lnTo>
                  <a:lnTo>
                    <a:pt x="3775329" y="215709"/>
                  </a:lnTo>
                  <a:lnTo>
                    <a:pt x="3775329" y="5702160"/>
                  </a:lnTo>
                  <a:lnTo>
                    <a:pt x="3769613" y="5707875"/>
                  </a:lnTo>
                  <a:close/>
                </a:path>
                <a:path w="3775710" h="5714365">
                  <a:moveTo>
                    <a:pt x="1429829" y="1914803"/>
                  </a:moveTo>
                </a:path>
                <a:path w="3775710" h="5714365">
                  <a:moveTo>
                    <a:pt x="1429763" y="1914982"/>
                  </a:moveTo>
                  <a:lnTo>
                    <a:pt x="1429829" y="1914803"/>
                  </a:lnTo>
                  <a:lnTo>
                    <a:pt x="1429763" y="1914982"/>
                  </a:lnTo>
                  <a:close/>
                </a:path>
                <a:path w="3775710" h="5714365">
                  <a:moveTo>
                    <a:pt x="15100" y="5710097"/>
                  </a:moveTo>
                  <a:lnTo>
                    <a:pt x="9143" y="5701525"/>
                  </a:lnTo>
                  <a:lnTo>
                    <a:pt x="18295" y="5701525"/>
                  </a:lnTo>
                  <a:lnTo>
                    <a:pt x="15100" y="5710097"/>
                  </a:lnTo>
                  <a:close/>
                </a:path>
                <a:path w="3775710" h="5714365">
                  <a:moveTo>
                    <a:pt x="3775329" y="5710097"/>
                  </a:moveTo>
                  <a:lnTo>
                    <a:pt x="15100" y="5710097"/>
                  </a:lnTo>
                  <a:lnTo>
                    <a:pt x="18295" y="5701525"/>
                  </a:lnTo>
                  <a:lnTo>
                    <a:pt x="3769613" y="5701525"/>
                  </a:lnTo>
                  <a:lnTo>
                    <a:pt x="3769613" y="5707875"/>
                  </a:lnTo>
                  <a:lnTo>
                    <a:pt x="3775329" y="5707875"/>
                  </a:lnTo>
                  <a:lnTo>
                    <a:pt x="3775329" y="5710097"/>
                  </a:lnTo>
                  <a:close/>
                </a:path>
                <a:path w="3775710" h="5714365">
                  <a:moveTo>
                    <a:pt x="3775329" y="5707875"/>
                  </a:moveTo>
                  <a:lnTo>
                    <a:pt x="3769613" y="5707875"/>
                  </a:lnTo>
                  <a:lnTo>
                    <a:pt x="3775329" y="5702160"/>
                  </a:lnTo>
                  <a:lnTo>
                    <a:pt x="3775329" y="5707875"/>
                  </a:lnTo>
                  <a:close/>
                </a:path>
              </a:pathLst>
            </a:custGeom>
            <a:solidFill>
              <a:srgbClr val="843B0A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404" name="object 12"/>
          <p:cNvSpPr/>
          <p:nvPr/>
        </p:nvSpPr>
        <p:spPr>
          <a:xfrm rot="20940000">
            <a:off x="2425680" y="4169880"/>
            <a:ext cx="1229040" cy="21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729"/>
              </a:lnSpc>
            </a:pPr>
            <a:r>
              <a:rPr lang="en-IN" sz="1800" b="1" strike="noStrike" spc="-35">
                <a:solidFill>
                  <a:srgbClr val="FFFFFF"/>
                </a:solidFill>
                <a:latin typeface="Calibri"/>
              </a:rPr>
              <a:t>PLAT</a:t>
            </a:r>
            <a:r>
              <a:rPr lang="en-IN" sz="2700" b="1" strike="noStrike" spc="-52" baseline="1000">
                <a:solidFill>
                  <a:srgbClr val="FFFFFF"/>
                </a:solidFill>
                <a:latin typeface="Calibri"/>
              </a:rPr>
              <a:t>FORM</a:t>
            </a:r>
            <a:r>
              <a:rPr lang="en-IN" sz="2700" b="1" strike="noStrike" spc="-69" baseline="1000">
                <a:solidFill>
                  <a:srgbClr val="FFFFFF"/>
                </a:solidFill>
                <a:latin typeface="Calibri"/>
              </a:rPr>
              <a:t> </a:t>
            </a:r>
            <a:r>
              <a:rPr lang="en-IN" sz="2700" b="1" strike="noStrike" spc="-75" baseline="3000">
                <a:solidFill>
                  <a:srgbClr val="FFFFFF"/>
                </a:solidFill>
                <a:latin typeface="Calibri"/>
              </a:rPr>
              <a:t>6</a:t>
            </a:r>
            <a:endParaRPr lang="en-IN" sz="27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object 13"/>
          <p:cNvSpPr/>
          <p:nvPr/>
        </p:nvSpPr>
        <p:spPr>
          <a:xfrm rot="20940000">
            <a:off x="2790720" y="4341960"/>
            <a:ext cx="1229040" cy="21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729"/>
              </a:lnSpc>
            </a:pPr>
            <a:r>
              <a:rPr lang="en-IN" sz="1800" b="1" strike="noStrike" spc="-35">
                <a:solidFill>
                  <a:srgbClr val="FFFFFF"/>
                </a:solidFill>
                <a:latin typeface="Calibri"/>
              </a:rPr>
              <a:t>PLAT</a:t>
            </a:r>
            <a:r>
              <a:rPr lang="en-IN" sz="2700" b="1" strike="noStrike" spc="-52" baseline="1000">
                <a:solidFill>
                  <a:srgbClr val="FFFFFF"/>
                </a:solidFill>
                <a:latin typeface="Calibri"/>
              </a:rPr>
              <a:t>FORM</a:t>
            </a:r>
            <a:r>
              <a:rPr lang="en-IN" sz="2700" b="1" strike="noStrike" spc="-69" baseline="1000">
                <a:solidFill>
                  <a:srgbClr val="FFFFFF"/>
                </a:solidFill>
                <a:latin typeface="Calibri"/>
              </a:rPr>
              <a:t> </a:t>
            </a:r>
            <a:r>
              <a:rPr lang="en-IN" sz="2700" b="1" strike="noStrike" spc="-75" baseline="3000">
                <a:solidFill>
                  <a:srgbClr val="FFFFFF"/>
                </a:solidFill>
                <a:latin typeface="Calibri"/>
              </a:rPr>
              <a:t>5</a:t>
            </a:r>
            <a:endParaRPr lang="en-IN" sz="27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object 14"/>
          <p:cNvSpPr/>
          <p:nvPr/>
        </p:nvSpPr>
        <p:spPr>
          <a:xfrm rot="20520000">
            <a:off x="4994640" y="4847400"/>
            <a:ext cx="1220400" cy="219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726"/>
              </a:lnSpc>
            </a:pPr>
            <a:r>
              <a:rPr lang="en-IN" sz="1750" b="1" strike="noStrike" spc="-21">
                <a:solidFill>
                  <a:srgbClr val="FFFFFF"/>
                </a:solidFill>
                <a:latin typeface="Calibri"/>
              </a:rPr>
              <a:t>PLA</a:t>
            </a:r>
            <a:r>
              <a:rPr lang="en-IN" sz="2618" b="1" strike="noStrike" spc="-32" baseline="1000">
                <a:solidFill>
                  <a:srgbClr val="FFFFFF"/>
                </a:solidFill>
                <a:latin typeface="Calibri"/>
              </a:rPr>
              <a:t>TFO</a:t>
            </a:r>
            <a:r>
              <a:rPr lang="en-IN" sz="2618" b="1" strike="noStrike" spc="-32" baseline="3000">
                <a:solidFill>
                  <a:srgbClr val="FFFFFF"/>
                </a:solidFill>
                <a:latin typeface="Calibri"/>
              </a:rPr>
              <a:t>RM</a:t>
            </a:r>
            <a:r>
              <a:rPr lang="en-IN" sz="2618" b="1" strike="noStrike" spc="-83" baseline="3000">
                <a:solidFill>
                  <a:srgbClr val="FFFFFF"/>
                </a:solidFill>
                <a:latin typeface="Calibri"/>
              </a:rPr>
              <a:t> </a:t>
            </a:r>
            <a:r>
              <a:rPr lang="en-IN" sz="2618" b="1" strike="noStrike" spc="-75" baseline="3000">
                <a:solidFill>
                  <a:srgbClr val="FFFFFF"/>
                </a:solidFill>
                <a:latin typeface="Calibri"/>
              </a:rPr>
              <a:t>4</a:t>
            </a:r>
            <a:endParaRPr lang="en-IN" sz="262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object 15"/>
          <p:cNvSpPr/>
          <p:nvPr/>
        </p:nvSpPr>
        <p:spPr>
          <a:xfrm rot="19740000">
            <a:off x="6590160" y="5331240"/>
            <a:ext cx="1214640" cy="21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715"/>
              </a:lnSpc>
            </a:pPr>
            <a:r>
              <a:rPr lang="en-IN" sz="1750" b="1" strike="noStrike" spc="-32">
                <a:solidFill>
                  <a:srgbClr val="FFFFFF"/>
                </a:solidFill>
                <a:latin typeface="Calibri"/>
              </a:rPr>
              <a:t>PLA</a:t>
            </a:r>
            <a:r>
              <a:rPr lang="en-IN" sz="2618" b="1" strike="noStrike" spc="-46" baseline="1000">
                <a:solidFill>
                  <a:srgbClr val="FFFFFF"/>
                </a:solidFill>
                <a:latin typeface="Calibri"/>
              </a:rPr>
              <a:t>TFOR</a:t>
            </a:r>
            <a:r>
              <a:rPr lang="en-IN" sz="2618" b="1" strike="noStrike" spc="-46" baseline="3000">
                <a:solidFill>
                  <a:srgbClr val="FFFFFF"/>
                </a:solidFill>
                <a:latin typeface="Calibri"/>
              </a:rPr>
              <a:t>M</a:t>
            </a:r>
            <a:r>
              <a:rPr lang="en-IN" sz="2618" b="1" strike="noStrike" spc="-60" baseline="3000">
                <a:solidFill>
                  <a:srgbClr val="FFFFFF"/>
                </a:solidFill>
                <a:latin typeface="Calibri"/>
              </a:rPr>
              <a:t> </a:t>
            </a:r>
            <a:r>
              <a:rPr lang="en-IN" sz="2618" b="1" strike="noStrike" spc="-75" baseline="3000">
                <a:solidFill>
                  <a:srgbClr val="FFFFFF"/>
                </a:solidFill>
                <a:latin typeface="Calibri"/>
              </a:rPr>
              <a:t>3</a:t>
            </a:r>
            <a:endParaRPr lang="en-IN" sz="262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object 16"/>
          <p:cNvSpPr/>
          <p:nvPr/>
        </p:nvSpPr>
        <p:spPr>
          <a:xfrm rot="17400000">
            <a:off x="9662760" y="6319800"/>
            <a:ext cx="1226520" cy="21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715"/>
              </a:lnSpc>
            </a:pPr>
            <a:r>
              <a:rPr lang="en-IN" sz="1800" b="1" strike="noStrike" spc="-21">
                <a:solidFill>
                  <a:srgbClr val="FFFFFF"/>
                </a:solidFill>
                <a:latin typeface="Calibri"/>
              </a:rPr>
              <a:t>PLATFORM</a:t>
            </a:r>
            <a:r>
              <a:rPr lang="en-IN" sz="1800" b="1" strike="noStrike" spc="-46">
                <a:solidFill>
                  <a:srgbClr val="FFFFFF"/>
                </a:solidFill>
                <a:latin typeface="Calibri"/>
              </a:rPr>
              <a:t> </a:t>
            </a:r>
            <a:r>
              <a:rPr lang="en-IN" sz="1800" b="1" strike="noStrike" spc="-52">
                <a:solidFill>
                  <a:srgbClr val="FFFFFF"/>
                </a:solidFill>
                <a:latin typeface="Calibri"/>
              </a:rPr>
              <a:t>2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object 17"/>
          <p:cNvSpPr/>
          <p:nvPr/>
        </p:nvSpPr>
        <p:spPr>
          <a:xfrm>
            <a:off x="4443840" y="5208480"/>
            <a:ext cx="2383560" cy="689760"/>
          </a:xfrm>
          <a:custGeom>
            <a:avLst/>
            <a:gdLst>
              <a:gd name="textAreaLeft" fmla="*/ 0 w 2383560"/>
              <a:gd name="textAreaRight" fmla="*/ 2383920 w 2383560"/>
              <a:gd name="textAreaTop" fmla="*/ 0 h 689760"/>
              <a:gd name="textAreaBottom" fmla="*/ 690120 h 689760"/>
            </a:gdLst>
            <a:ahLst/>
            <a:cxnLst/>
            <a:rect l="textAreaLeft" t="textAreaTop" r="textAreaRight" b="textAreaBottom"/>
            <a:pathLst>
              <a:path w="2383790" h="690245">
                <a:moveTo>
                  <a:pt x="63334" y="73456"/>
                </a:moveTo>
                <a:lnTo>
                  <a:pt x="0" y="16471"/>
                </a:lnTo>
                <a:lnTo>
                  <a:pt x="83591" y="0"/>
                </a:lnTo>
                <a:lnTo>
                  <a:pt x="76548" y="25539"/>
                </a:lnTo>
                <a:lnTo>
                  <a:pt x="56781" y="25539"/>
                </a:lnTo>
                <a:lnTo>
                  <a:pt x="53403" y="37782"/>
                </a:lnTo>
                <a:lnTo>
                  <a:pt x="71775" y="42847"/>
                </a:lnTo>
                <a:lnTo>
                  <a:pt x="63334" y="73456"/>
                </a:lnTo>
                <a:close/>
              </a:path>
              <a:path w="2383790" h="690245">
                <a:moveTo>
                  <a:pt x="71775" y="42847"/>
                </a:moveTo>
                <a:lnTo>
                  <a:pt x="53403" y="37782"/>
                </a:lnTo>
                <a:lnTo>
                  <a:pt x="56781" y="25539"/>
                </a:lnTo>
                <a:lnTo>
                  <a:pt x="75151" y="30604"/>
                </a:lnTo>
                <a:lnTo>
                  <a:pt x="71775" y="42847"/>
                </a:lnTo>
                <a:close/>
              </a:path>
              <a:path w="2383790" h="690245">
                <a:moveTo>
                  <a:pt x="75151" y="30604"/>
                </a:moveTo>
                <a:lnTo>
                  <a:pt x="56781" y="25539"/>
                </a:lnTo>
                <a:lnTo>
                  <a:pt x="76548" y="25539"/>
                </a:lnTo>
                <a:lnTo>
                  <a:pt x="75151" y="30604"/>
                </a:lnTo>
                <a:close/>
              </a:path>
              <a:path w="2383790" h="690245">
                <a:moveTo>
                  <a:pt x="2308638" y="659564"/>
                </a:moveTo>
                <a:lnTo>
                  <a:pt x="71775" y="42847"/>
                </a:lnTo>
                <a:lnTo>
                  <a:pt x="75151" y="30604"/>
                </a:lnTo>
                <a:lnTo>
                  <a:pt x="2312014" y="647320"/>
                </a:lnTo>
                <a:lnTo>
                  <a:pt x="2308638" y="659564"/>
                </a:lnTo>
                <a:close/>
              </a:path>
              <a:path w="2383790" h="690245">
                <a:moveTo>
                  <a:pt x="2373711" y="664629"/>
                </a:moveTo>
                <a:lnTo>
                  <a:pt x="2327008" y="664629"/>
                </a:lnTo>
                <a:lnTo>
                  <a:pt x="2330386" y="652386"/>
                </a:lnTo>
                <a:lnTo>
                  <a:pt x="2312014" y="647320"/>
                </a:lnTo>
                <a:lnTo>
                  <a:pt x="2320455" y="616712"/>
                </a:lnTo>
                <a:lnTo>
                  <a:pt x="2373711" y="664629"/>
                </a:lnTo>
                <a:close/>
              </a:path>
              <a:path w="2383790" h="690245">
                <a:moveTo>
                  <a:pt x="2327008" y="664629"/>
                </a:moveTo>
                <a:lnTo>
                  <a:pt x="2308638" y="659564"/>
                </a:lnTo>
                <a:lnTo>
                  <a:pt x="2312014" y="647320"/>
                </a:lnTo>
                <a:lnTo>
                  <a:pt x="2330386" y="652386"/>
                </a:lnTo>
                <a:lnTo>
                  <a:pt x="2327008" y="664629"/>
                </a:lnTo>
                <a:close/>
              </a:path>
              <a:path w="2383790" h="690245">
                <a:moveTo>
                  <a:pt x="2300198" y="690168"/>
                </a:moveTo>
                <a:lnTo>
                  <a:pt x="2308638" y="659564"/>
                </a:lnTo>
                <a:lnTo>
                  <a:pt x="2327008" y="664629"/>
                </a:lnTo>
                <a:lnTo>
                  <a:pt x="2373711" y="664629"/>
                </a:lnTo>
                <a:lnTo>
                  <a:pt x="2383790" y="673696"/>
                </a:lnTo>
                <a:lnTo>
                  <a:pt x="2300198" y="690168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0" name="object 18"/>
          <p:cNvSpPr/>
          <p:nvPr/>
        </p:nvSpPr>
        <p:spPr>
          <a:xfrm rot="780000">
            <a:off x="5392800" y="5367960"/>
            <a:ext cx="419400" cy="169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35"/>
              </a:lnSpc>
            </a:pPr>
            <a:r>
              <a:rPr lang="en-IN" sz="1400" b="0" strike="noStrike" spc="-1">
                <a:solidFill>
                  <a:srgbClr val="000000"/>
                </a:solidFill>
                <a:latin typeface="Calibri"/>
              </a:rPr>
              <a:t>14</a:t>
            </a:r>
            <a:r>
              <a:rPr lang="en-IN" sz="1400" b="0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400" b="0" strike="noStrike" spc="-52">
                <a:solidFill>
                  <a:srgbClr val="000000"/>
                </a:solidFill>
                <a:latin typeface="Calibri"/>
              </a:rPr>
              <a:t>M</a:t>
            </a:r>
            <a:endParaRPr lang="en-IN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object 19"/>
          <p:cNvSpPr/>
          <p:nvPr/>
        </p:nvSpPr>
        <p:spPr>
          <a:xfrm>
            <a:off x="1574280" y="4421880"/>
            <a:ext cx="992880" cy="304920"/>
          </a:xfrm>
          <a:custGeom>
            <a:avLst/>
            <a:gdLst>
              <a:gd name="textAreaLeft" fmla="*/ 0 w 992880"/>
              <a:gd name="textAreaRight" fmla="*/ 993240 w 992880"/>
              <a:gd name="textAreaTop" fmla="*/ 0 h 304920"/>
              <a:gd name="textAreaBottom" fmla="*/ 305280 h 304920"/>
            </a:gdLst>
            <a:ahLst/>
            <a:cxnLst/>
            <a:rect l="textAreaLeft" t="textAreaTop" r="textAreaRight" b="textAreaBottom"/>
            <a:pathLst>
              <a:path w="993139" h="305435">
                <a:moveTo>
                  <a:pt x="63436" y="73494"/>
                </a:moveTo>
                <a:lnTo>
                  <a:pt x="0" y="16637"/>
                </a:lnTo>
                <a:lnTo>
                  <a:pt x="83553" y="0"/>
                </a:lnTo>
                <a:lnTo>
                  <a:pt x="76545" y="25603"/>
                </a:lnTo>
                <a:lnTo>
                  <a:pt x="56794" y="25603"/>
                </a:lnTo>
                <a:lnTo>
                  <a:pt x="53441" y="37846"/>
                </a:lnTo>
                <a:lnTo>
                  <a:pt x="71817" y="42874"/>
                </a:lnTo>
                <a:lnTo>
                  <a:pt x="63436" y="73494"/>
                </a:lnTo>
                <a:close/>
              </a:path>
              <a:path w="993139" h="305435">
                <a:moveTo>
                  <a:pt x="71817" y="42874"/>
                </a:moveTo>
                <a:lnTo>
                  <a:pt x="53441" y="37846"/>
                </a:lnTo>
                <a:lnTo>
                  <a:pt x="56794" y="25603"/>
                </a:lnTo>
                <a:lnTo>
                  <a:pt x="75168" y="30631"/>
                </a:lnTo>
                <a:lnTo>
                  <a:pt x="71817" y="42874"/>
                </a:lnTo>
                <a:close/>
              </a:path>
              <a:path w="993139" h="305435">
                <a:moveTo>
                  <a:pt x="75168" y="30631"/>
                </a:moveTo>
                <a:lnTo>
                  <a:pt x="56794" y="25603"/>
                </a:lnTo>
                <a:lnTo>
                  <a:pt x="76545" y="25603"/>
                </a:lnTo>
                <a:lnTo>
                  <a:pt x="75168" y="30631"/>
                </a:lnTo>
                <a:close/>
              </a:path>
              <a:path w="993139" h="305435">
                <a:moveTo>
                  <a:pt x="917971" y="274422"/>
                </a:moveTo>
                <a:lnTo>
                  <a:pt x="71817" y="42874"/>
                </a:lnTo>
                <a:lnTo>
                  <a:pt x="75168" y="30631"/>
                </a:lnTo>
                <a:lnTo>
                  <a:pt x="921322" y="262179"/>
                </a:lnTo>
                <a:lnTo>
                  <a:pt x="917971" y="274422"/>
                </a:lnTo>
                <a:close/>
              </a:path>
              <a:path w="993139" h="305435">
                <a:moveTo>
                  <a:pt x="983136" y="279450"/>
                </a:moveTo>
                <a:lnTo>
                  <a:pt x="936345" y="279450"/>
                </a:lnTo>
                <a:lnTo>
                  <a:pt x="939698" y="267208"/>
                </a:lnTo>
                <a:lnTo>
                  <a:pt x="921322" y="262179"/>
                </a:lnTo>
                <a:lnTo>
                  <a:pt x="929703" y="231559"/>
                </a:lnTo>
                <a:lnTo>
                  <a:pt x="983136" y="279450"/>
                </a:lnTo>
                <a:close/>
              </a:path>
              <a:path w="993139" h="305435">
                <a:moveTo>
                  <a:pt x="936345" y="279450"/>
                </a:moveTo>
                <a:lnTo>
                  <a:pt x="917971" y="274422"/>
                </a:lnTo>
                <a:lnTo>
                  <a:pt x="921322" y="262179"/>
                </a:lnTo>
                <a:lnTo>
                  <a:pt x="939698" y="267208"/>
                </a:lnTo>
                <a:lnTo>
                  <a:pt x="936345" y="279450"/>
                </a:lnTo>
                <a:close/>
              </a:path>
              <a:path w="993139" h="305435">
                <a:moveTo>
                  <a:pt x="909586" y="305053"/>
                </a:moveTo>
                <a:lnTo>
                  <a:pt x="917971" y="274422"/>
                </a:lnTo>
                <a:lnTo>
                  <a:pt x="936345" y="279450"/>
                </a:lnTo>
                <a:lnTo>
                  <a:pt x="983136" y="279450"/>
                </a:lnTo>
                <a:lnTo>
                  <a:pt x="993140" y="288416"/>
                </a:lnTo>
                <a:lnTo>
                  <a:pt x="909586" y="305053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2" name="object 20"/>
          <p:cNvSpPr/>
          <p:nvPr/>
        </p:nvSpPr>
        <p:spPr>
          <a:xfrm rot="780000">
            <a:off x="1928160" y="4436280"/>
            <a:ext cx="419400" cy="169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35"/>
              </a:lnSpc>
            </a:pPr>
            <a:r>
              <a:rPr lang="en-IN" sz="1400" b="0" strike="noStrike" spc="-1">
                <a:solidFill>
                  <a:srgbClr val="000000"/>
                </a:solidFill>
                <a:latin typeface="Calibri"/>
              </a:rPr>
              <a:t>10</a:t>
            </a:r>
            <a:r>
              <a:rPr lang="en-IN" sz="1400" b="0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400" b="0" strike="noStrike" spc="-52">
                <a:solidFill>
                  <a:srgbClr val="000000"/>
                </a:solidFill>
                <a:latin typeface="Calibri"/>
              </a:rPr>
              <a:t>M</a:t>
            </a:r>
            <a:endParaRPr lang="en-IN" sz="14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13" name="object 21"/>
          <p:cNvGrpSpPr/>
          <p:nvPr/>
        </p:nvGrpSpPr>
        <p:grpSpPr>
          <a:xfrm>
            <a:off x="10111320" y="7411320"/>
            <a:ext cx="2689920" cy="1860480"/>
            <a:chOff x="10111320" y="7411320"/>
            <a:chExt cx="2689920" cy="1860480"/>
          </a:xfrm>
        </p:grpSpPr>
        <p:pic>
          <p:nvPicPr>
            <p:cNvPr id="414" name="object 22"/>
            <p:cNvPicPr/>
            <p:nvPr/>
          </p:nvPicPr>
          <p:blipFill>
            <a:blip r:embed="rId3"/>
            <a:stretch/>
          </p:blipFill>
          <p:spPr>
            <a:xfrm>
              <a:off x="10111320" y="7411320"/>
              <a:ext cx="2689920" cy="18604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15" name="object 23"/>
            <p:cNvPicPr/>
            <p:nvPr/>
          </p:nvPicPr>
          <p:blipFill>
            <a:blip r:embed="rId4"/>
            <a:stretch/>
          </p:blipFill>
          <p:spPr>
            <a:xfrm>
              <a:off x="10633680" y="8263080"/>
              <a:ext cx="1293840" cy="7056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16" name="object 24"/>
          <p:cNvSpPr/>
          <p:nvPr/>
        </p:nvSpPr>
        <p:spPr>
          <a:xfrm>
            <a:off x="10173240" y="8435520"/>
            <a:ext cx="1047240" cy="108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595800">
              <a:lnSpc>
                <a:spcPct val="100000"/>
              </a:lnSpc>
              <a:spcBef>
                <a:spcPts val="99"/>
              </a:spcBef>
            </a:pP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3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  <a:p>
            <a:pPr marL="595800"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  <a:p>
            <a:pPr marL="595800">
              <a:lnSpc>
                <a:spcPct val="100000"/>
              </a:lnSpc>
              <a:spcBef>
                <a:spcPts val="31"/>
              </a:spcBef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IN" sz="1600" b="1" strike="noStrike" spc="-1">
                <a:solidFill>
                  <a:srgbClr val="585858"/>
                </a:solidFill>
                <a:latin typeface="Arial"/>
              </a:rPr>
              <a:t>KEY</a:t>
            </a:r>
            <a:r>
              <a:rPr lang="en-IN" sz="1600" b="1" strike="noStrike" spc="-66">
                <a:solidFill>
                  <a:srgbClr val="585858"/>
                </a:solidFill>
                <a:latin typeface="Arial"/>
              </a:rPr>
              <a:t> </a:t>
            </a:r>
            <a:r>
              <a:rPr lang="en-IN" sz="1600" b="1" strike="noStrike" spc="-21">
                <a:solidFill>
                  <a:srgbClr val="585858"/>
                </a:solidFill>
                <a:latin typeface="Arial"/>
              </a:rPr>
              <a:t>PLAN</a:t>
            </a: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object 2"/>
          <p:cNvSpPr/>
          <p:nvPr/>
        </p:nvSpPr>
        <p:spPr>
          <a:xfrm>
            <a:off x="0" y="4680"/>
            <a:ext cx="12801240" cy="466920"/>
          </a:xfrm>
          <a:custGeom>
            <a:avLst/>
            <a:gdLst>
              <a:gd name="textAreaLeft" fmla="*/ 0 w 12801240"/>
              <a:gd name="textAreaRight" fmla="*/ 12801600 w 12801240"/>
              <a:gd name="textAreaTop" fmla="*/ 0 h 466920"/>
              <a:gd name="textAreaBottom" fmla="*/ 467280 h 466920"/>
            </a:gdLst>
            <a:ahLst/>
            <a:cxnLst/>
            <a:rect l="textAreaLeft" t="textAreaTop" r="textAreaRight" b="textAreaBottom"/>
            <a:pathLst>
              <a:path w="12801600" h="467359">
                <a:moveTo>
                  <a:pt x="0" y="0"/>
                </a:moveTo>
                <a:lnTo>
                  <a:pt x="0" y="467359"/>
                </a:lnTo>
                <a:lnTo>
                  <a:pt x="12801600" y="467359"/>
                </a:lnTo>
                <a:lnTo>
                  <a:pt x="1280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1615320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9576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EXISTING</a:t>
            </a:r>
            <a:r>
              <a:rPr lang="en-IN" sz="2800" b="1" strike="noStrike" spc="-114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STATION</a:t>
            </a:r>
            <a:r>
              <a:rPr lang="en-IN" sz="2800" b="1" strike="noStrike" spc="-86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2">
                <a:solidFill>
                  <a:schemeClr val="dk1"/>
                </a:solidFill>
                <a:latin typeface="Calibri"/>
              </a:rPr>
              <a:t>PLATFORM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19" name="object 4"/>
          <p:cNvPicPr/>
          <p:nvPr/>
        </p:nvPicPr>
        <p:blipFill>
          <a:blip r:embed="rId2"/>
          <a:stretch/>
        </p:blipFill>
        <p:spPr>
          <a:xfrm>
            <a:off x="102240" y="518040"/>
            <a:ext cx="6309000" cy="4260600"/>
          </a:xfrm>
          <a:prstGeom prst="rect">
            <a:avLst/>
          </a:prstGeom>
          <a:ln w="0">
            <a:noFill/>
          </a:ln>
        </p:spPr>
      </p:pic>
      <p:pic>
        <p:nvPicPr>
          <p:cNvPr id="420" name="object 5"/>
          <p:cNvPicPr/>
          <p:nvPr/>
        </p:nvPicPr>
        <p:blipFill>
          <a:blip r:embed="rId3"/>
          <a:stretch/>
        </p:blipFill>
        <p:spPr>
          <a:xfrm>
            <a:off x="6540840" y="518040"/>
            <a:ext cx="6145920" cy="4262400"/>
          </a:xfrm>
          <a:prstGeom prst="rect">
            <a:avLst/>
          </a:prstGeom>
          <a:ln w="0">
            <a:noFill/>
          </a:ln>
        </p:spPr>
      </p:pic>
      <p:pic>
        <p:nvPicPr>
          <p:cNvPr id="421" name="object 6"/>
          <p:cNvPicPr/>
          <p:nvPr/>
        </p:nvPicPr>
        <p:blipFill>
          <a:blip r:embed="rId4"/>
          <a:stretch/>
        </p:blipFill>
        <p:spPr>
          <a:xfrm>
            <a:off x="102240" y="4956120"/>
            <a:ext cx="6309000" cy="4564080"/>
          </a:xfrm>
          <a:prstGeom prst="rect">
            <a:avLst/>
          </a:prstGeom>
          <a:ln w="0">
            <a:noFill/>
          </a:ln>
        </p:spPr>
      </p:pic>
      <p:pic>
        <p:nvPicPr>
          <p:cNvPr id="422" name="object 7"/>
          <p:cNvPicPr/>
          <p:nvPr/>
        </p:nvPicPr>
        <p:blipFill>
          <a:blip r:embed="rId5"/>
          <a:stretch/>
        </p:blipFill>
        <p:spPr>
          <a:xfrm>
            <a:off x="6524280" y="4956120"/>
            <a:ext cx="6161040" cy="4564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object 2"/>
          <p:cNvSpPr/>
          <p:nvPr/>
        </p:nvSpPr>
        <p:spPr>
          <a:xfrm>
            <a:off x="0" y="4680"/>
            <a:ext cx="12801240" cy="466920"/>
          </a:xfrm>
          <a:custGeom>
            <a:avLst/>
            <a:gdLst>
              <a:gd name="textAreaLeft" fmla="*/ 0 w 12801240"/>
              <a:gd name="textAreaRight" fmla="*/ 12801600 w 12801240"/>
              <a:gd name="textAreaTop" fmla="*/ 0 h 466920"/>
              <a:gd name="textAreaBottom" fmla="*/ 467280 h 466920"/>
            </a:gdLst>
            <a:ahLst/>
            <a:cxnLst/>
            <a:rect l="textAreaLeft" t="textAreaTop" r="textAreaRight" b="textAreaBottom"/>
            <a:pathLst>
              <a:path w="12801600" h="467359">
                <a:moveTo>
                  <a:pt x="0" y="0"/>
                </a:moveTo>
                <a:lnTo>
                  <a:pt x="0" y="467359"/>
                </a:lnTo>
                <a:lnTo>
                  <a:pt x="12801600" y="467359"/>
                </a:lnTo>
                <a:lnTo>
                  <a:pt x="1280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4" name="object 3"/>
          <p:cNvSpPr/>
          <p:nvPr/>
        </p:nvSpPr>
        <p:spPr>
          <a:xfrm>
            <a:off x="75600" y="-20160"/>
            <a:ext cx="6456240" cy="161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6"/>
              </a:spcBef>
            </a:pPr>
            <a:r>
              <a:rPr lang="en-IN" sz="2800" b="1" strike="noStrike" spc="-1">
                <a:solidFill>
                  <a:srgbClr val="000000"/>
                </a:solidFill>
                <a:latin typeface="Calibri"/>
              </a:rPr>
              <a:t>MIRAJ</a:t>
            </a:r>
            <a:r>
              <a:rPr lang="en-IN" sz="2800" b="1" strike="noStrike" spc="-4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2800" b="1" strike="noStrike" spc="-86">
                <a:solidFill>
                  <a:srgbClr val="000000"/>
                </a:solidFill>
                <a:latin typeface="Calibri"/>
              </a:rPr>
              <a:t>RAILWAY</a:t>
            </a:r>
            <a:r>
              <a:rPr lang="en-IN" sz="28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2800" b="1" strike="noStrike" spc="-75">
                <a:solidFill>
                  <a:srgbClr val="000000"/>
                </a:solidFill>
                <a:latin typeface="Calibri"/>
              </a:rPr>
              <a:t>STATION</a:t>
            </a:r>
            <a:r>
              <a:rPr lang="en-IN" sz="28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rgbClr val="000000"/>
                </a:solidFill>
                <a:latin typeface="Calibri"/>
              </a:rPr>
              <a:t>:</a:t>
            </a:r>
            <a:r>
              <a:rPr lang="en-IN" sz="28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2800" b="1" strike="noStrike" spc="-12">
                <a:solidFill>
                  <a:srgbClr val="000000"/>
                </a:solidFill>
                <a:latin typeface="Calibri"/>
              </a:rPr>
              <a:t>PLATFORMS</a:t>
            </a:r>
            <a:endParaRPr lang="en-IN" sz="28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endParaRPr lang="en-IN" sz="2800" b="0" strike="noStrike" spc="-1">
              <a:solidFill>
                <a:srgbClr val="000000"/>
              </a:solidFill>
              <a:latin typeface="Arial"/>
            </a:endParaRPr>
          </a:p>
          <a:p>
            <a:pPr marL="896040">
              <a:lnSpc>
                <a:spcPct val="100000"/>
              </a:lnSpc>
              <a:spcBef>
                <a:spcPts val="2509"/>
              </a:spcBef>
            </a:pPr>
            <a:r>
              <a:rPr lang="en-IN" sz="2800" b="0" strike="noStrike" spc="-1">
                <a:solidFill>
                  <a:srgbClr val="000000"/>
                </a:solidFill>
                <a:latin typeface="Calibri"/>
              </a:rPr>
              <a:t>MIRAJ</a:t>
            </a:r>
            <a:r>
              <a:rPr lang="en-IN" sz="2800" b="0" strike="noStrike" spc="-3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2800" b="0" strike="noStrike" spc="-80">
                <a:solidFill>
                  <a:srgbClr val="000000"/>
                </a:solidFill>
                <a:latin typeface="Calibri"/>
              </a:rPr>
              <a:t>RAILWAY</a:t>
            </a:r>
            <a:r>
              <a:rPr lang="en-IN" sz="2800" b="0" strike="noStrike" spc="-2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2800" b="0" strike="noStrike" spc="-75">
                <a:solidFill>
                  <a:srgbClr val="000000"/>
                </a:solidFill>
                <a:latin typeface="Calibri"/>
              </a:rPr>
              <a:t>STATION</a:t>
            </a:r>
            <a:r>
              <a:rPr lang="en-IN" sz="2800" b="0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2800" b="0" strike="noStrike" spc="-1">
                <a:solidFill>
                  <a:srgbClr val="000000"/>
                </a:solidFill>
                <a:latin typeface="Calibri"/>
              </a:rPr>
              <a:t>:</a:t>
            </a:r>
            <a:r>
              <a:rPr lang="en-IN" sz="2800" b="0" strike="noStrike" spc="-3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2800" b="0" strike="noStrike" spc="-12">
                <a:solidFill>
                  <a:srgbClr val="000000"/>
                </a:solidFill>
                <a:latin typeface="Calibri"/>
              </a:rPr>
              <a:t>PLATFORMS</a:t>
            </a:r>
            <a:endParaRPr lang="en-IN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5" name="object 8"/>
          <p:cNvPicPr/>
          <p:nvPr/>
        </p:nvPicPr>
        <p:blipFill>
          <a:blip r:embed="rId2"/>
          <a:stretch/>
        </p:blipFill>
        <p:spPr>
          <a:xfrm>
            <a:off x="0" y="900720"/>
            <a:ext cx="12801240" cy="7023600"/>
          </a:xfrm>
          <a:prstGeom prst="rect">
            <a:avLst/>
          </a:prstGeom>
          <a:ln w="0">
            <a:noFill/>
          </a:ln>
        </p:spPr>
      </p:pic>
      <p:sp>
        <p:nvSpPr>
          <p:cNvPr id="426" name="TextBox 8"/>
          <p:cNvSpPr/>
          <p:nvPr/>
        </p:nvSpPr>
        <p:spPr>
          <a:xfrm rot="18823200">
            <a:off x="3798360" y="5923440"/>
            <a:ext cx="334800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chemeClr val="lt1"/>
                </a:solidFill>
                <a:latin typeface="Arial"/>
              </a:rPr>
              <a:t>SINGLE LANE MANIKNAGAR BYPASS</a:t>
            </a:r>
            <a:endParaRPr lang="en-IN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object 2"/>
          <p:cNvSpPr/>
          <p:nvPr/>
        </p:nvSpPr>
        <p:spPr>
          <a:xfrm>
            <a:off x="239400" y="493560"/>
            <a:ext cx="12082320" cy="4700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01240" rIns="0" bIns="0" anchor="t">
            <a:spAutoFit/>
          </a:bodyPr>
          <a:lstStyle/>
          <a:p>
            <a:pPr marL="469800" indent="-457200">
              <a:lnSpc>
                <a:spcPct val="100000"/>
              </a:lnSpc>
              <a:spcBef>
                <a:spcPts val="1585"/>
              </a:spcBef>
              <a:buClr>
                <a:srgbClr val="808080"/>
              </a:buClr>
              <a:buFont typeface="OpenSymbol"/>
              <a:buAutoNum type="alphaUcParenR"/>
            </a:pPr>
            <a:r>
              <a:rPr lang="en-US" sz="2400" b="1" strike="noStrike" spc="-12">
                <a:solidFill>
                  <a:srgbClr val="808080"/>
                </a:solidFill>
                <a:latin typeface="Calibri"/>
              </a:rPr>
              <a:t>NO CONTINUOUS TRAFFIC LOOP FOR VEHICLES. STATION ROAD ENDS AT STATION AND VEHICLES TAKE “U” TRUN FOR RETURN CAUSING CONGESSION.</a:t>
            </a:r>
            <a:endParaRPr lang="en-IN" sz="2400" b="0" strike="noStrike" spc="-1">
              <a:solidFill>
                <a:srgbClr val="000000"/>
              </a:solidFill>
              <a:latin typeface="Arial"/>
            </a:endParaRPr>
          </a:p>
          <a:p>
            <a:pPr marL="469800" indent="-457200">
              <a:lnSpc>
                <a:spcPct val="100000"/>
              </a:lnSpc>
              <a:spcBef>
                <a:spcPts val="1585"/>
              </a:spcBef>
              <a:buClr>
                <a:srgbClr val="808080"/>
              </a:buClr>
              <a:buFont typeface="OpenSymbol"/>
              <a:buAutoNum type="alphaUcParenR"/>
            </a:pPr>
            <a:r>
              <a:rPr lang="en-US" sz="2400" b="1" strike="noStrike" spc="-12">
                <a:solidFill>
                  <a:srgbClr val="808080"/>
                </a:solidFill>
                <a:latin typeface="Calibri"/>
              </a:rPr>
              <a:t>NO DEDICATED PARKING FOR 2W/4W/AUTO OUTSIDE STATION.</a:t>
            </a:r>
            <a:endParaRPr lang="en-IN" sz="2400" b="0" strike="noStrike" spc="-1">
              <a:solidFill>
                <a:srgbClr val="000000"/>
              </a:solidFill>
              <a:latin typeface="Arial"/>
            </a:endParaRPr>
          </a:p>
          <a:p>
            <a:pPr marL="469800" indent="-457200">
              <a:lnSpc>
                <a:spcPct val="100000"/>
              </a:lnSpc>
              <a:spcBef>
                <a:spcPts val="1585"/>
              </a:spcBef>
              <a:buClr>
                <a:srgbClr val="808080"/>
              </a:buClr>
              <a:buFont typeface="OpenSymbol"/>
              <a:buAutoNum type="alphaUcParenR"/>
            </a:pPr>
            <a:r>
              <a:rPr lang="en-US" sz="2400" b="1" strike="noStrike" spc="-12">
                <a:solidFill>
                  <a:srgbClr val="808080"/>
                </a:solidFill>
                <a:latin typeface="Calibri"/>
              </a:rPr>
              <a:t>NO STATION BUILDING ON WEST SIDE CAUSING LACK OF DEVELOPMENT THERE.</a:t>
            </a:r>
            <a:endParaRPr lang="en-IN" sz="2400" b="0" strike="noStrike" spc="-1">
              <a:solidFill>
                <a:srgbClr val="000000"/>
              </a:solidFill>
              <a:latin typeface="Arial"/>
            </a:endParaRPr>
          </a:p>
          <a:p>
            <a:pPr marL="469800" indent="-457200">
              <a:lnSpc>
                <a:spcPct val="100000"/>
              </a:lnSpc>
              <a:spcBef>
                <a:spcPts val="1585"/>
              </a:spcBef>
              <a:buClr>
                <a:srgbClr val="808080"/>
              </a:buClr>
              <a:buFont typeface="OpenSymbol"/>
              <a:buAutoNum type="alphaUcParenR"/>
            </a:pPr>
            <a:r>
              <a:rPr lang="en-US" sz="2400" b="1" strike="noStrike" spc="-12">
                <a:solidFill>
                  <a:srgbClr val="808080"/>
                </a:solidFill>
                <a:latin typeface="Calibri"/>
              </a:rPr>
              <a:t>NO SEGRAGATION OF ARRIVING AND DEPARTING PASSENGERS.</a:t>
            </a:r>
            <a:endParaRPr lang="en-IN" sz="2400" b="0" strike="noStrike" spc="-1">
              <a:solidFill>
                <a:srgbClr val="000000"/>
              </a:solidFill>
              <a:latin typeface="Arial"/>
            </a:endParaRPr>
          </a:p>
          <a:p>
            <a:pPr marL="469800" indent="-457200">
              <a:lnSpc>
                <a:spcPct val="100000"/>
              </a:lnSpc>
              <a:spcBef>
                <a:spcPts val="1585"/>
              </a:spcBef>
              <a:buClr>
                <a:srgbClr val="808080"/>
              </a:buClr>
              <a:buFont typeface="OpenSymbol"/>
              <a:buAutoNum type="alphaUcParenR"/>
            </a:pPr>
            <a:r>
              <a:rPr lang="en-US" sz="2400" b="1" strike="noStrike" spc="-12">
                <a:solidFill>
                  <a:srgbClr val="808080"/>
                </a:solidFill>
                <a:latin typeface="Calibri"/>
              </a:rPr>
              <a:t>ABSENCE OF LIFTS AND ELEVATORS FOR THE FOB.</a:t>
            </a:r>
            <a:endParaRPr lang="en-IN" sz="2400" b="0" strike="noStrike" spc="-1">
              <a:solidFill>
                <a:srgbClr val="000000"/>
              </a:solidFill>
              <a:latin typeface="Arial"/>
            </a:endParaRPr>
          </a:p>
          <a:p>
            <a:pPr marL="469800" indent="-457200">
              <a:lnSpc>
                <a:spcPct val="100000"/>
              </a:lnSpc>
              <a:spcBef>
                <a:spcPts val="1585"/>
              </a:spcBef>
              <a:buClr>
                <a:srgbClr val="808080"/>
              </a:buClr>
              <a:buFont typeface="OpenSymbol"/>
              <a:buAutoNum type="alphaUcParenR"/>
            </a:pPr>
            <a:r>
              <a:rPr lang="en-US" sz="2400" b="1" strike="noStrike" spc="-12">
                <a:solidFill>
                  <a:srgbClr val="808080"/>
                </a:solidFill>
                <a:latin typeface="Calibri"/>
              </a:rPr>
              <a:t>INADEQUATE PUBLIC AMENITIES LIKE  WAITING/SITTING AREAS AND TOILETS ETC.</a:t>
            </a:r>
            <a:endParaRPr lang="en-IN" sz="2400" b="0" strike="noStrike" spc="-1">
              <a:solidFill>
                <a:srgbClr val="000000"/>
              </a:solidFill>
              <a:latin typeface="Arial"/>
            </a:endParaRPr>
          </a:p>
          <a:p>
            <a:pPr marL="469800" indent="-457200">
              <a:lnSpc>
                <a:spcPct val="100000"/>
              </a:lnSpc>
              <a:spcBef>
                <a:spcPts val="1585"/>
              </a:spcBef>
              <a:buClr>
                <a:srgbClr val="808080"/>
              </a:buClr>
              <a:buFont typeface="OpenSymbol"/>
              <a:buAutoNum type="alphaUcParenR"/>
            </a:pPr>
            <a:r>
              <a:rPr lang="en-US" sz="2400" b="1" strike="noStrike" spc="-12">
                <a:solidFill>
                  <a:srgbClr val="808080"/>
                </a:solidFill>
                <a:latin typeface="Calibri"/>
              </a:rPr>
              <a:t>THE ARCHITECTURAL RESPONSE TO BE COGNIZANT WITH THE ARCHITECTRUAL HERITAGE OF MIRAJ.</a:t>
            </a:r>
            <a:endParaRPr lang="en-IN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8" name="object 3"/>
          <p:cNvSpPr/>
          <p:nvPr/>
        </p:nvSpPr>
        <p:spPr>
          <a:xfrm>
            <a:off x="0" y="0"/>
            <a:ext cx="12801240" cy="471960"/>
          </a:xfrm>
          <a:custGeom>
            <a:avLst/>
            <a:gdLst>
              <a:gd name="textAreaLeft" fmla="*/ 0 w 12801240"/>
              <a:gd name="textAreaRight" fmla="*/ 12801600 w 1280124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801600" h="472440">
                <a:moveTo>
                  <a:pt x="12801600" y="472440"/>
                </a:moveTo>
                <a:lnTo>
                  <a:pt x="0" y="472440"/>
                </a:lnTo>
                <a:lnTo>
                  <a:pt x="0" y="0"/>
                </a:lnTo>
                <a:lnTo>
                  <a:pt x="12801600" y="0"/>
                </a:lnTo>
                <a:lnTo>
                  <a:pt x="12801600" y="47244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9" name="PlaceHolder 1"/>
          <p:cNvSpPr>
            <a:spLocks noGrp="1"/>
          </p:cNvSpPr>
          <p:nvPr>
            <p:ph type="title"/>
          </p:nvPr>
        </p:nvSpPr>
        <p:spPr>
          <a:xfrm>
            <a:off x="78840" y="-11520"/>
            <a:ext cx="12722400" cy="1615320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12600" indent="0" algn="ctr">
              <a:lnSpc>
                <a:spcPct val="100000"/>
              </a:lnSpc>
              <a:spcBef>
                <a:spcPts val="1585"/>
              </a:spcBef>
              <a:buNone/>
            </a:pPr>
            <a:r>
              <a:rPr lang="en-US" sz="2800" b="1" strike="noStrike" spc="-1" dirty="0">
                <a:solidFill>
                  <a:schemeClr val="dk1"/>
                </a:solidFill>
                <a:latin typeface="Calibri"/>
              </a:rPr>
              <a:t>KEY</a:t>
            </a:r>
            <a:r>
              <a:rPr lang="en-US" sz="2800" b="1" strike="noStrike" spc="-21" dirty="0">
                <a:solidFill>
                  <a:schemeClr val="dk1"/>
                </a:solidFill>
                <a:latin typeface="Calibri"/>
              </a:rPr>
              <a:t> </a:t>
            </a:r>
            <a:r>
              <a:rPr lang="en-US" sz="2800" b="1" strike="noStrike" spc="-1" dirty="0">
                <a:solidFill>
                  <a:schemeClr val="dk1"/>
                </a:solidFill>
                <a:latin typeface="Calibri"/>
              </a:rPr>
              <a:t>ISSUES</a:t>
            </a:r>
            <a:r>
              <a:rPr lang="en-US" sz="2800" b="1" strike="noStrike" spc="-15" dirty="0">
                <a:solidFill>
                  <a:schemeClr val="dk1"/>
                </a:solidFill>
                <a:latin typeface="Calibri"/>
              </a:rPr>
              <a:t> </a:t>
            </a:r>
            <a:r>
              <a:rPr lang="en-US" sz="2800" b="1" strike="noStrike" spc="-1" dirty="0">
                <a:solidFill>
                  <a:schemeClr val="dk1"/>
                </a:solidFill>
                <a:latin typeface="Calibri"/>
              </a:rPr>
              <a:t>WITH</a:t>
            </a:r>
            <a:r>
              <a:rPr lang="en-US" sz="2800" b="1" strike="noStrike" spc="-15" dirty="0">
                <a:solidFill>
                  <a:schemeClr val="dk1"/>
                </a:solidFill>
                <a:latin typeface="Calibri"/>
              </a:rPr>
              <a:t> </a:t>
            </a:r>
            <a:r>
              <a:rPr lang="en-US" sz="2800" b="1" strike="noStrike" spc="-1" dirty="0">
                <a:solidFill>
                  <a:schemeClr val="dk1"/>
                </a:solidFill>
                <a:latin typeface="Calibri"/>
              </a:rPr>
              <a:t>THE</a:t>
            </a:r>
            <a:r>
              <a:rPr lang="en-US" sz="2800" b="1" strike="noStrike" spc="-15" dirty="0">
                <a:solidFill>
                  <a:schemeClr val="dk1"/>
                </a:solidFill>
                <a:latin typeface="Calibri"/>
              </a:rPr>
              <a:t> </a:t>
            </a:r>
            <a:r>
              <a:rPr lang="en-US" sz="2800" b="1" strike="noStrike" spc="-1" dirty="0">
                <a:solidFill>
                  <a:schemeClr val="dk1"/>
                </a:solidFill>
                <a:latin typeface="Calibri"/>
              </a:rPr>
              <a:t>EXISTING</a:t>
            </a:r>
            <a:r>
              <a:rPr lang="en-US" sz="2800" b="1" strike="noStrike" spc="-15" dirty="0">
                <a:solidFill>
                  <a:schemeClr val="dk1"/>
                </a:solidFill>
                <a:latin typeface="Calibri"/>
              </a:rPr>
              <a:t> </a:t>
            </a:r>
            <a:r>
              <a:rPr lang="en-US" sz="2800" b="1" strike="noStrike" spc="-12" dirty="0">
                <a:solidFill>
                  <a:schemeClr val="dk1"/>
                </a:solidFill>
                <a:latin typeface="Calibri"/>
              </a:rPr>
              <a:t>STATION</a:t>
            </a:r>
            <a:endParaRPr lang="en-IN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object 2"/>
          <p:cNvSpPr/>
          <p:nvPr/>
        </p:nvSpPr>
        <p:spPr>
          <a:xfrm>
            <a:off x="0" y="0"/>
            <a:ext cx="12801240" cy="479520"/>
          </a:xfrm>
          <a:custGeom>
            <a:avLst/>
            <a:gdLst>
              <a:gd name="textAreaLeft" fmla="*/ 0 w 12801240"/>
              <a:gd name="textAreaRight" fmla="*/ 12801600 w 12801240"/>
              <a:gd name="textAreaTop" fmla="*/ 0 h 479520"/>
              <a:gd name="textAreaBottom" fmla="*/ 479880 h 479520"/>
            </a:gdLst>
            <a:ahLst/>
            <a:cxnLst/>
            <a:rect l="textAreaLeft" t="textAreaTop" r="textAreaRight" b="textAreaBottom"/>
            <a:pathLst>
              <a:path w="12801600" h="480059">
                <a:moveTo>
                  <a:pt x="12801600" y="480059"/>
                </a:moveTo>
                <a:lnTo>
                  <a:pt x="0" y="480059"/>
                </a:lnTo>
                <a:lnTo>
                  <a:pt x="0" y="0"/>
                </a:lnTo>
                <a:lnTo>
                  <a:pt x="12801600" y="0"/>
                </a:lnTo>
                <a:lnTo>
                  <a:pt x="12801600" y="480059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1" name="object 3"/>
          <p:cNvSpPr/>
          <p:nvPr/>
        </p:nvSpPr>
        <p:spPr>
          <a:xfrm>
            <a:off x="3764160" y="101521"/>
            <a:ext cx="7589640" cy="145224"/>
          </a:xfrm>
          <a:prstGeom prst="rect">
            <a:avLst/>
          </a:pr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r>
              <a:rPr lang="en-IN" sz="2400" b="1" spc="-1" dirty="0">
                <a:solidFill>
                  <a:srgbClr val="000000"/>
                </a:solidFill>
                <a:latin typeface="Arial"/>
              </a:rPr>
              <a:t>INSPIRED BY GANESH TEMPLE, NEAR MIRAJ</a:t>
            </a:r>
          </a:p>
        </p:txBody>
      </p:sp>
      <p:grpSp>
        <p:nvGrpSpPr>
          <p:cNvPr id="432" name="object 4"/>
          <p:cNvGrpSpPr/>
          <p:nvPr/>
        </p:nvGrpSpPr>
        <p:grpSpPr>
          <a:xfrm>
            <a:off x="0" y="479880"/>
            <a:ext cx="12801240" cy="9121320"/>
            <a:chOff x="0" y="479880"/>
            <a:chExt cx="12801240" cy="9121320"/>
          </a:xfrm>
        </p:grpSpPr>
        <p:pic>
          <p:nvPicPr>
            <p:cNvPr id="433" name="object 5"/>
            <p:cNvPicPr/>
            <p:nvPr/>
          </p:nvPicPr>
          <p:blipFill>
            <a:blip r:embed="rId2"/>
            <a:stretch/>
          </p:blipFill>
          <p:spPr>
            <a:xfrm>
              <a:off x="5137560" y="479880"/>
              <a:ext cx="7663680" cy="4515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34" name="object 6"/>
            <p:cNvPicPr/>
            <p:nvPr/>
          </p:nvPicPr>
          <p:blipFill>
            <a:blip r:embed="rId3"/>
            <a:stretch/>
          </p:blipFill>
          <p:spPr>
            <a:xfrm>
              <a:off x="0" y="479880"/>
              <a:ext cx="5021280" cy="9120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35" name="object 7"/>
            <p:cNvPicPr/>
            <p:nvPr/>
          </p:nvPicPr>
          <p:blipFill>
            <a:blip r:embed="rId4"/>
            <a:stretch/>
          </p:blipFill>
          <p:spPr>
            <a:xfrm>
              <a:off x="5137560" y="5394960"/>
              <a:ext cx="7663680" cy="4205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36" name="object 8"/>
            <p:cNvSpPr/>
            <p:nvPr/>
          </p:nvSpPr>
          <p:spPr>
            <a:xfrm>
              <a:off x="391680" y="4616280"/>
              <a:ext cx="3991320" cy="4984920"/>
            </a:xfrm>
            <a:custGeom>
              <a:avLst/>
              <a:gdLst>
                <a:gd name="textAreaLeft" fmla="*/ 0 w 3991320"/>
                <a:gd name="textAreaRight" fmla="*/ 3991680 w 3991320"/>
                <a:gd name="textAreaTop" fmla="*/ 0 h 4984920"/>
                <a:gd name="textAreaBottom" fmla="*/ 4985280 h 4984920"/>
              </a:gdLst>
              <a:ahLst/>
              <a:cxnLst/>
              <a:rect l="textAreaLeft" t="textAreaTop" r="textAreaRight" b="textAreaBottom"/>
              <a:pathLst>
                <a:path w="3991610" h="4985384">
                  <a:moveTo>
                    <a:pt x="3991356" y="4985004"/>
                  </a:moveTo>
                  <a:lnTo>
                    <a:pt x="0" y="4985004"/>
                  </a:lnTo>
                  <a:lnTo>
                    <a:pt x="281940" y="0"/>
                  </a:lnTo>
                  <a:lnTo>
                    <a:pt x="3710940" y="0"/>
                  </a:lnTo>
                  <a:lnTo>
                    <a:pt x="3991356" y="4985004"/>
                  </a:lnTo>
                  <a:close/>
                </a:path>
              </a:pathLst>
            </a:custGeom>
            <a:solidFill>
              <a:srgbClr val="FFFF00">
                <a:alpha val="25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7" name="object 9"/>
            <p:cNvSpPr/>
            <p:nvPr/>
          </p:nvSpPr>
          <p:spPr>
            <a:xfrm>
              <a:off x="385560" y="4609080"/>
              <a:ext cx="4003920" cy="4992120"/>
            </a:xfrm>
            <a:custGeom>
              <a:avLst/>
              <a:gdLst>
                <a:gd name="textAreaLeft" fmla="*/ 0 w 4003920"/>
                <a:gd name="textAreaRight" fmla="*/ 4004280 w 4003920"/>
                <a:gd name="textAreaTop" fmla="*/ 0 h 4992120"/>
                <a:gd name="textAreaBottom" fmla="*/ 4992480 h 4992120"/>
              </a:gdLst>
              <a:ahLst/>
              <a:cxnLst/>
              <a:rect l="textAreaLeft" t="textAreaTop" r="textAreaRight" b="textAreaBottom"/>
              <a:pathLst>
                <a:path w="4004310" h="4992370">
                  <a:moveTo>
                    <a:pt x="12361" y="4992014"/>
                  </a:moveTo>
                  <a:lnTo>
                    <a:pt x="0" y="4992014"/>
                  </a:lnTo>
                  <a:lnTo>
                    <a:pt x="281797" y="0"/>
                  </a:lnTo>
                  <a:lnTo>
                    <a:pt x="3722354" y="0"/>
                  </a:lnTo>
                  <a:lnTo>
                    <a:pt x="3722733" y="6718"/>
                  </a:lnTo>
                  <a:lnTo>
                    <a:pt x="294141" y="6718"/>
                  </a:lnTo>
                  <a:lnTo>
                    <a:pt x="287791" y="12699"/>
                  </a:lnTo>
                  <a:lnTo>
                    <a:pt x="293804" y="12699"/>
                  </a:lnTo>
                  <a:lnTo>
                    <a:pt x="13075" y="4985664"/>
                  </a:lnTo>
                  <a:lnTo>
                    <a:pt x="6359" y="4985664"/>
                  </a:lnTo>
                  <a:lnTo>
                    <a:pt x="12361" y="4992014"/>
                  </a:lnTo>
                  <a:close/>
                </a:path>
                <a:path w="4004310" h="4992370">
                  <a:moveTo>
                    <a:pt x="293804" y="12699"/>
                  </a:moveTo>
                  <a:lnTo>
                    <a:pt x="287791" y="12699"/>
                  </a:lnTo>
                  <a:lnTo>
                    <a:pt x="294141" y="6718"/>
                  </a:lnTo>
                  <a:lnTo>
                    <a:pt x="293804" y="12699"/>
                  </a:lnTo>
                  <a:close/>
                </a:path>
                <a:path w="4004310" h="4992370">
                  <a:moveTo>
                    <a:pt x="3710347" y="12699"/>
                  </a:moveTo>
                  <a:lnTo>
                    <a:pt x="293804" y="12699"/>
                  </a:lnTo>
                  <a:lnTo>
                    <a:pt x="294141" y="6718"/>
                  </a:lnTo>
                  <a:lnTo>
                    <a:pt x="3710010" y="6718"/>
                  </a:lnTo>
                  <a:lnTo>
                    <a:pt x="3710347" y="12699"/>
                  </a:lnTo>
                  <a:close/>
                </a:path>
                <a:path w="4004310" h="4992370">
                  <a:moveTo>
                    <a:pt x="3991790" y="4992014"/>
                  </a:moveTo>
                  <a:lnTo>
                    <a:pt x="3991434" y="4992014"/>
                  </a:lnTo>
                  <a:lnTo>
                    <a:pt x="3710010" y="6718"/>
                  </a:lnTo>
                  <a:lnTo>
                    <a:pt x="3716360" y="12699"/>
                  </a:lnTo>
                  <a:lnTo>
                    <a:pt x="3723071" y="12699"/>
                  </a:lnTo>
                  <a:lnTo>
                    <a:pt x="4003793" y="4985664"/>
                  </a:lnTo>
                  <a:lnTo>
                    <a:pt x="3997792" y="4985664"/>
                  </a:lnTo>
                  <a:lnTo>
                    <a:pt x="3991790" y="4992014"/>
                  </a:lnTo>
                  <a:close/>
                </a:path>
                <a:path w="4004310" h="4992370">
                  <a:moveTo>
                    <a:pt x="3723071" y="12699"/>
                  </a:moveTo>
                  <a:lnTo>
                    <a:pt x="3716360" y="12699"/>
                  </a:lnTo>
                  <a:lnTo>
                    <a:pt x="3710010" y="6718"/>
                  </a:lnTo>
                  <a:lnTo>
                    <a:pt x="3722733" y="6718"/>
                  </a:lnTo>
                  <a:lnTo>
                    <a:pt x="3723071" y="12699"/>
                  </a:lnTo>
                  <a:close/>
                </a:path>
                <a:path w="4004310" h="4992370">
                  <a:moveTo>
                    <a:pt x="12717" y="4992014"/>
                  </a:moveTo>
                  <a:lnTo>
                    <a:pt x="12361" y="4992014"/>
                  </a:lnTo>
                  <a:lnTo>
                    <a:pt x="6359" y="4985664"/>
                  </a:lnTo>
                  <a:lnTo>
                    <a:pt x="13075" y="4985664"/>
                  </a:lnTo>
                  <a:lnTo>
                    <a:pt x="12717" y="4992014"/>
                  </a:lnTo>
                  <a:close/>
                </a:path>
                <a:path w="4004310" h="4992370">
                  <a:moveTo>
                    <a:pt x="3991434" y="4992014"/>
                  </a:moveTo>
                  <a:lnTo>
                    <a:pt x="12717" y="4992014"/>
                  </a:lnTo>
                  <a:lnTo>
                    <a:pt x="13075" y="4985664"/>
                  </a:lnTo>
                  <a:lnTo>
                    <a:pt x="3991076" y="4985664"/>
                  </a:lnTo>
                  <a:lnTo>
                    <a:pt x="3991434" y="4992014"/>
                  </a:lnTo>
                  <a:close/>
                </a:path>
                <a:path w="4004310" h="4992370">
                  <a:moveTo>
                    <a:pt x="4004151" y="4992014"/>
                  </a:moveTo>
                  <a:lnTo>
                    <a:pt x="3991790" y="4992014"/>
                  </a:lnTo>
                  <a:lnTo>
                    <a:pt x="3997792" y="4985664"/>
                  </a:lnTo>
                  <a:lnTo>
                    <a:pt x="4003793" y="4985664"/>
                  </a:lnTo>
                  <a:lnTo>
                    <a:pt x="4004151" y="49920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438" name="object 10"/>
          <p:cNvSpPr/>
          <p:nvPr/>
        </p:nvSpPr>
        <p:spPr>
          <a:xfrm>
            <a:off x="5240880" y="5121360"/>
            <a:ext cx="4583160" cy="28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1800" b="1" strike="noStrike" spc="-1">
                <a:solidFill>
                  <a:srgbClr val="000000"/>
                </a:solidFill>
                <a:latin typeface="Trebuchet MS"/>
              </a:rPr>
              <a:t>ARCHITECTURE</a:t>
            </a:r>
            <a:r>
              <a:rPr lang="en-IN" sz="1800" b="1" strike="noStrike" spc="148">
                <a:solidFill>
                  <a:srgbClr val="000000"/>
                </a:solidFill>
                <a:latin typeface="Trebuchet MS"/>
              </a:rPr>
              <a:t> </a:t>
            </a:r>
            <a:r>
              <a:rPr lang="en-IN" sz="1800" b="1" strike="noStrike" spc="-1">
                <a:solidFill>
                  <a:srgbClr val="000000"/>
                </a:solidFill>
                <a:latin typeface="Trebuchet MS"/>
              </a:rPr>
              <a:t>OF</a:t>
            </a:r>
            <a:r>
              <a:rPr lang="en-IN" sz="1800" b="1" strike="noStrike" spc="154">
                <a:solidFill>
                  <a:srgbClr val="000000"/>
                </a:solidFill>
                <a:latin typeface="Trebuchet MS"/>
              </a:rPr>
              <a:t> </a:t>
            </a:r>
            <a:r>
              <a:rPr lang="en-IN" sz="1800" b="1" strike="noStrike" spc="-1">
                <a:solidFill>
                  <a:srgbClr val="000000"/>
                </a:solidFill>
                <a:latin typeface="Trebuchet MS"/>
              </a:rPr>
              <a:t>PATWARDHAN</a:t>
            </a:r>
            <a:r>
              <a:rPr lang="en-IN" sz="1800" b="1" strike="noStrike" spc="154">
                <a:solidFill>
                  <a:srgbClr val="000000"/>
                </a:solidFill>
                <a:latin typeface="Trebuchet MS"/>
              </a:rPr>
              <a:t> </a:t>
            </a:r>
            <a:r>
              <a:rPr lang="en-IN" sz="1800" b="1" strike="noStrike" spc="-12">
                <a:solidFill>
                  <a:srgbClr val="000000"/>
                </a:solidFill>
                <a:latin typeface="Trebuchet MS"/>
              </a:rPr>
              <a:t>PALACE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object 128"/>
          <p:cNvSpPr/>
          <p:nvPr/>
        </p:nvSpPr>
        <p:spPr>
          <a:xfrm>
            <a:off x="1593720" y="7678440"/>
            <a:ext cx="653760" cy="7200"/>
          </a:xfrm>
          <a:custGeom>
            <a:avLst/>
            <a:gdLst>
              <a:gd name="textAreaLeft" fmla="*/ 0 w 653760"/>
              <a:gd name="textAreaRight" fmla="*/ 654120 w 653760"/>
              <a:gd name="textAreaTop" fmla="*/ 0 h 7200"/>
              <a:gd name="textAreaBottom" fmla="*/ 7560 h 7200"/>
            </a:gdLst>
            <a:ahLst/>
            <a:cxnLst/>
            <a:rect l="textAreaLeft" t="textAreaTop" r="textAreaRight" b="textAreaBottom"/>
            <a:pathLst>
              <a:path w="654050" h="7620">
                <a:moveTo>
                  <a:pt x="0" y="7620"/>
                </a:moveTo>
                <a:lnTo>
                  <a:pt x="653910" y="7620"/>
                </a:lnTo>
                <a:lnTo>
                  <a:pt x="653910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88888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0" name="object 129"/>
          <p:cNvSpPr/>
          <p:nvPr/>
        </p:nvSpPr>
        <p:spPr>
          <a:xfrm>
            <a:off x="3119400" y="7678440"/>
            <a:ext cx="1307880" cy="7200"/>
          </a:xfrm>
          <a:custGeom>
            <a:avLst/>
            <a:gdLst>
              <a:gd name="textAreaLeft" fmla="*/ 0 w 1307880"/>
              <a:gd name="textAreaRight" fmla="*/ 1308240 w 1307880"/>
              <a:gd name="textAreaTop" fmla="*/ 0 h 7200"/>
              <a:gd name="textAreaBottom" fmla="*/ 7560 h 7200"/>
            </a:gdLst>
            <a:ahLst/>
            <a:cxnLst/>
            <a:rect l="textAreaLeft" t="textAreaTop" r="textAreaRight" b="textAreaBottom"/>
            <a:pathLst>
              <a:path w="1308100" h="7620">
                <a:moveTo>
                  <a:pt x="0" y="7620"/>
                </a:moveTo>
                <a:lnTo>
                  <a:pt x="1307807" y="7620"/>
                </a:lnTo>
                <a:lnTo>
                  <a:pt x="1307807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88888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1" name="object 130"/>
          <p:cNvSpPr/>
          <p:nvPr/>
        </p:nvSpPr>
        <p:spPr>
          <a:xfrm>
            <a:off x="5299200" y="7678440"/>
            <a:ext cx="1307880" cy="7200"/>
          </a:xfrm>
          <a:custGeom>
            <a:avLst/>
            <a:gdLst>
              <a:gd name="textAreaLeft" fmla="*/ 0 w 1307880"/>
              <a:gd name="textAreaRight" fmla="*/ 1308240 w 1307880"/>
              <a:gd name="textAreaTop" fmla="*/ 0 h 7200"/>
              <a:gd name="textAreaBottom" fmla="*/ 7560 h 7200"/>
            </a:gdLst>
            <a:ahLst/>
            <a:cxnLst/>
            <a:rect l="textAreaLeft" t="textAreaTop" r="textAreaRight" b="textAreaBottom"/>
            <a:pathLst>
              <a:path w="1308100" h="7620">
                <a:moveTo>
                  <a:pt x="0" y="7620"/>
                </a:moveTo>
                <a:lnTo>
                  <a:pt x="1307820" y="7620"/>
                </a:lnTo>
                <a:lnTo>
                  <a:pt x="1307820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88888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2" name="object 131"/>
          <p:cNvSpPr/>
          <p:nvPr/>
        </p:nvSpPr>
        <p:spPr>
          <a:xfrm>
            <a:off x="7478640" y="7678440"/>
            <a:ext cx="1307880" cy="7200"/>
          </a:xfrm>
          <a:custGeom>
            <a:avLst/>
            <a:gdLst>
              <a:gd name="textAreaLeft" fmla="*/ 0 w 1307880"/>
              <a:gd name="textAreaRight" fmla="*/ 1308240 w 1307880"/>
              <a:gd name="textAreaTop" fmla="*/ 0 h 7200"/>
              <a:gd name="textAreaBottom" fmla="*/ 7560 h 7200"/>
            </a:gdLst>
            <a:ahLst/>
            <a:cxnLst/>
            <a:rect l="textAreaLeft" t="textAreaTop" r="textAreaRight" b="textAreaBottom"/>
            <a:pathLst>
              <a:path w="1308100" h="7620">
                <a:moveTo>
                  <a:pt x="0" y="7620"/>
                </a:moveTo>
                <a:lnTo>
                  <a:pt x="1307820" y="7620"/>
                </a:lnTo>
                <a:lnTo>
                  <a:pt x="1307820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88888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3" name="object 132"/>
          <p:cNvSpPr/>
          <p:nvPr/>
        </p:nvSpPr>
        <p:spPr>
          <a:xfrm>
            <a:off x="9658440" y="7678440"/>
            <a:ext cx="1307880" cy="7200"/>
          </a:xfrm>
          <a:custGeom>
            <a:avLst/>
            <a:gdLst>
              <a:gd name="textAreaLeft" fmla="*/ 0 w 1307880"/>
              <a:gd name="textAreaRight" fmla="*/ 1308240 w 1307880"/>
              <a:gd name="textAreaTop" fmla="*/ 0 h 7200"/>
              <a:gd name="textAreaBottom" fmla="*/ 7560 h 7200"/>
            </a:gdLst>
            <a:ahLst/>
            <a:cxnLst/>
            <a:rect l="textAreaLeft" t="textAreaTop" r="textAreaRight" b="textAreaBottom"/>
            <a:pathLst>
              <a:path w="1308100" h="7620">
                <a:moveTo>
                  <a:pt x="0" y="7620"/>
                </a:moveTo>
                <a:lnTo>
                  <a:pt x="1307820" y="7620"/>
                </a:lnTo>
                <a:lnTo>
                  <a:pt x="1307820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88888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4" name="object 133"/>
          <p:cNvSpPr/>
          <p:nvPr/>
        </p:nvSpPr>
        <p:spPr>
          <a:xfrm>
            <a:off x="11838240" y="7678440"/>
            <a:ext cx="653760" cy="7200"/>
          </a:xfrm>
          <a:custGeom>
            <a:avLst/>
            <a:gdLst>
              <a:gd name="textAreaLeft" fmla="*/ 0 w 653760"/>
              <a:gd name="textAreaRight" fmla="*/ 654120 w 653760"/>
              <a:gd name="textAreaTop" fmla="*/ 0 h 7200"/>
              <a:gd name="textAreaBottom" fmla="*/ 7560 h 7200"/>
            </a:gdLst>
            <a:ahLst/>
            <a:cxnLst/>
            <a:rect l="textAreaLeft" t="textAreaTop" r="textAreaRight" b="textAreaBottom"/>
            <a:pathLst>
              <a:path w="654050" h="7620">
                <a:moveTo>
                  <a:pt x="0" y="7620"/>
                </a:moveTo>
                <a:lnTo>
                  <a:pt x="653897" y="7620"/>
                </a:lnTo>
                <a:lnTo>
                  <a:pt x="653897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88888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5" name="object 134"/>
          <p:cNvSpPr/>
          <p:nvPr/>
        </p:nvSpPr>
        <p:spPr>
          <a:xfrm>
            <a:off x="1593720" y="6764040"/>
            <a:ext cx="653760" cy="7200"/>
          </a:xfrm>
          <a:custGeom>
            <a:avLst/>
            <a:gdLst>
              <a:gd name="textAreaLeft" fmla="*/ 0 w 653760"/>
              <a:gd name="textAreaRight" fmla="*/ 654120 w 653760"/>
              <a:gd name="textAreaTop" fmla="*/ 0 h 7200"/>
              <a:gd name="textAreaBottom" fmla="*/ 7560 h 7200"/>
            </a:gdLst>
            <a:ahLst/>
            <a:cxnLst/>
            <a:rect l="textAreaLeft" t="textAreaTop" r="textAreaRight" b="textAreaBottom"/>
            <a:pathLst>
              <a:path w="654050" h="7620">
                <a:moveTo>
                  <a:pt x="0" y="7620"/>
                </a:moveTo>
                <a:lnTo>
                  <a:pt x="653910" y="7620"/>
                </a:lnTo>
                <a:lnTo>
                  <a:pt x="653910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88888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6" name="object 135"/>
          <p:cNvSpPr/>
          <p:nvPr/>
        </p:nvSpPr>
        <p:spPr>
          <a:xfrm>
            <a:off x="3119400" y="6764040"/>
            <a:ext cx="1307880" cy="7200"/>
          </a:xfrm>
          <a:custGeom>
            <a:avLst/>
            <a:gdLst>
              <a:gd name="textAreaLeft" fmla="*/ 0 w 1307880"/>
              <a:gd name="textAreaRight" fmla="*/ 1308240 w 1307880"/>
              <a:gd name="textAreaTop" fmla="*/ 0 h 7200"/>
              <a:gd name="textAreaBottom" fmla="*/ 7560 h 7200"/>
            </a:gdLst>
            <a:ahLst/>
            <a:cxnLst/>
            <a:rect l="textAreaLeft" t="textAreaTop" r="textAreaRight" b="textAreaBottom"/>
            <a:pathLst>
              <a:path w="1308100" h="7620">
                <a:moveTo>
                  <a:pt x="0" y="7620"/>
                </a:moveTo>
                <a:lnTo>
                  <a:pt x="1307807" y="7620"/>
                </a:lnTo>
                <a:lnTo>
                  <a:pt x="1307807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88888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7" name="object 136"/>
          <p:cNvSpPr/>
          <p:nvPr/>
        </p:nvSpPr>
        <p:spPr>
          <a:xfrm>
            <a:off x="5299200" y="6764040"/>
            <a:ext cx="1307880" cy="7200"/>
          </a:xfrm>
          <a:custGeom>
            <a:avLst/>
            <a:gdLst>
              <a:gd name="textAreaLeft" fmla="*/ 0 w 1307880"/>
              <a:gd name="textAreaRight" fmla="*/ 1308240 w 1307880"/>
              <a:gd name="textAreaTop" fmla="*/ 0 h 7200"/>
              <a:gd name="textAreaBottom" fmla="*/ 7560 h 7200"/>
            </a:gdLst>
            <a:ahLst/>
            <a:cxnLst/>
            <a:rect l="textAreaLeft" t="textAreaTop" r="textAreaRight" b="textAreaBottom"/>
            <a:pathLst>
              <a:path w="1308100" h="7620">
                <a:moveTo>
                  <a:pt x="0" y="7620"/>
                </a:moveTo>
                <a:lnTo>
                  <a:pt x="1307820" y="7620"/>
                </a:lnTo>
                <a:lnTo>
                  <a:pt x="1307820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88888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8" name="object 137"/>
          <p:cNvSpPr/>
          <p:nvPr/>
        </p:nvSpPr>
        <p:spPr>
          <a:xfrm>
            <a:off x="7478640" y="6764040"/>
            <a:ext cx="1307880" cy="7200"/>
          </a:xfrm>
          <a:custGeom>
            <a:avLst/>
            <a:gdLst>
              <a:gd name="textAreaLeft" fmla="*/ 0 w 1307880"/>
              <a:gd name="textAreaRight" fmla="*/ 1308240 w 1307880"/>
              <a:gd name="textAreaTop" fmla="*/ 0 h 7200"/>
              <a:gd name="textAreaBottom" fmla="*/ 7560 h 7200"/>
            </a:gdLst>
            <a:ahLst/>
            <a:cxnLst/>
            <a:rect l="textAreaLeft" t="textAreaTop" r="textAreaRight" b="textAreaBottom"/>
            <a:pathLst>
              <a:path w="1308100" h="7620">
                <a:moveTo>
                  <a:pt x="0" y="7620"/>
                </a:moveTo>
                <a:lnTo>
                  <a:pt x="1307820" y="7620"/>
                </a:lnTo>
                <a:lnTo>
                  <a:pt x="1307820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88888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9" name="object 138"/>
          <p:cNvSpPr/>
          <p:nvPr/>
        </p:nvSpPr>
        <p:spPr>
          <a:xfrm>
            <a:off x="9658440" y="6764040"/>
            <a:ext cx="1307880" cy="7200"/>
          </a:xfrm>
          <a:custGeom>
            <a:avLst/>
            <a:gdLst>
              <a:gd name="textAreaLeft" fmla="*/ 0 w 1307880"/>
              <a:gd name="textAreaRight" fmla="*/ 1308240 w 1307880"/>
              <a:gd name="textAreaTop" fmla="*/ 0 h 7200"/>
              <a:gd name="textAreaBottom" fmla="*/ 7560 h 7200"/>
            </a:gdLst>
            <a:ahLst/>
            <a:cxnLst/>
            <a:rect l="textAreaLeft" t="textAreaTop" r="textAreaRight" b="textAreaBottom"/>
            <a:pathLst>
              <a:path w="1308100" h="7620">
                <a:moveTo>
                  <a:pt x="0" y="7620"/>
                </a:moveTo>
                <a:lnTo>
                  <a:pt x="1307820" y="7620"/>
                </a:lnTo>
                <a:lnTo>
                  <a:pt x="1307820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88888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0" name="object 139"/>
          <p:cNvSpPr/>
          <p:nvPr/>
        </p:nvSpPr>
        <p:spPr>
          <a:xfrm>
            <a:off x="11838240" y="6764040"/>
            <a:ext cx="653760" cy="7200"/>
          </a:xfrm>
          <a:custGeom>
            <a:avLst/>
            <a:gdLst>
              <a:gd name="textAreaLeft" fmla="*/ 0 w 653760"/>
              <a:gd name="textAreaRight" fmla="*/ 654120 w 653760"/>
              <a:gd name="textAreaTop" fmla="*/ 0 h 7200"/>
              <a:gd name="textAreaBottom" fmla="*/ 7560 h 7200"/>
            </a:gdLst>
            <a:ahLst/>
            <a:cxnLst/>
            <a:rect l="textAreaLeft" t="textAreaTop" r="textAreaRight" b="textAreaBottom"/>
            <a:pathLst>
              <a:path w="654050" h="7620">
                <a:moveTo>
                  <a:pt x="0" y="7620"/>
                </a:moveTo>
                <a:lnTo>
                  <a:pt x="653897" y="7620"/>
                </a:lnTo>
                <a:lnTo>
                  <a:pt x="653897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88888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1" name="object 140"/>
          <p:cNvSpPr/>
          <p:nvPr/>
        </p:nvSpPr>
        <p:spPr>
          <a:xfrm>
            <a:off x="1593720" y="5850000"/>
            <a:ext cx="653760" cy="7200"/>
          </a:xfrm>
          <a:custGeom>
            <a:avLst/>
            <a:gdLst>
              <a:gd name="textAreaLeft" fmla="*/ 0 w 653760"/>
              <a:gd name="textAreaRight" fmla="*/ 654120 w 653760"/>
              <a:gd name="textAreaTop" fmla="*/ 0 h 7200"/>
              <a:gd name="textAreaBottom" fmla="*/ 7560 h 7200"/>
            </a:gdLst>
            <a:ahLst/>
            <a:cxnLst/>
            <a:rect l="textAreaLeft" t="textAreaTop" r="textAreaRight" b="textAreaBottom"/>
            <a:pathLst>
              <a:path w="654050" h="7620">
                <a:moveTo>
                  <a:pt x="0" y="7619"/>
                </a:moveTo>
                <a:lnTo>
                  <a:pt x="653910" y="7619"/>
                </a:lnTo>
                <a:lnTo>
                  <a:pt x="653910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88888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2" name="object 141"/>
          <p:cNvSpPr/>
          <p:nvPr/>
        </p:nvSpPr>
        <p:spPr>
          <a:xfrm>
            <a:off x="3119400" y="5850000"/>
            <a:ext cx="1307880" cy="7200"/>
          </a:xfrm>
          <a:custGeom>
            <a:avLst/>
            <a:gdLst>
              <a:gd name="textAreaLeft" fmla="*/ 0 w 1307880"/>
              <a:gd name="textAreaRight" fmla="*/ 1308240 w 1307880"/>
              <a:gd name="textAreaTop" fmla="*/ 0 h 7200"/>
              <a:gd name="textAreaBottom" fmla="*/ 7560 h 7200"/>
            </a:gdLst>
            <a:ahLst/>
            <a:cxnLst/>
            <a:rect l="textAreaLeft" t="textAreaTop" r="textAreaRight" b="textAreaBottom"/>
            <a:pathLst>
              <a:path w="1308100" h="7620">
                <a:moveTo>
                  <a:pt x="0" y="7619"/>
                </a:moveTo>
                <a:lnTo>
                  <a:pt x="1307807" y="7619"/>
                </a:lnTo>
                <a:lnTo>
                  <a:pt x="1307807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88888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3" name="object 142"/>
          <p:cNvSpPr/>
          <p:nvPr/>
        </p:nvSpPr>
        <p:spPr>
          <a:xfrm>
            <a:off x="5299200" y="5850000"/>
            <a:ext cx="1307880" cy="7200"/>
          </a:xfrm>
          <a:custGeom>
            <a:avLst/>
            <a:gdLst>
              <a:gd name="textAreaLeft" fmla="*/ 0 w 1307880"/>
              <a:gd name="textAreaRight" fmla="*/ 1308240 w 1307880"/>
              <a:gd name="textAreaTop" fmla="*/ 0 h 7200"/>
              <a:gd name="textAreaBottom" fmla="*/ 7560 h 7200"/>
            </a:gdLst>
            <a:ahLst/>
            <a:cxnLst/>
            <a:rect l="textAreaLeft" t="textAreaTop" r="textAreaRight" b="textAreaBottom"/>
            <a:pathLst>
              <a:path w="1308100" h="7620">
                <a:moveTo>
                  <a:pt x="0" y="7619"/>
                </a:moveTo>
                <a:lnTo>
                  <a:pt x="1307820" y="7619"/>
                </a:lnTo>
                <a:lnTo>
                  <a:pt x="1307820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88888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4" name="object 143"/>
          <p:cNvSpPr/>
          <p:nvPr/>
        </p:nvSpPr>
        <p:spPr>
          <a:xfrm>
            <a:off x="7478640" y="5850000"/>
            <a:ext cx="1307880" cy="7200"/>
          </a:xfrm>
          <a:custGeom>
            <a:avLst/>
            <a:gdLst>
              <a:gd name="textAreaLeft" fmla="*/ 0 w 1307880"/>
              <a:gd name="textAreaRight" fmla="*/ 1308240 w 1307880"/>
              <a:gd name="textAreaTop" fmla="*/ 0 h 7200"/>
              <a:gd name="textAreaBottom" fmla="*/ 7560 h 7200"/>
            </a:gdLst>
            <a:ahLst/>
            <a:cxnLst/>
            <a:rect l="textAreaLeft" t="textAreaTop" r="textAreaRight" b="textAreaBottom"/>
            <a:pathLst>
              <a:path w="1308100" h="7620">
                <a:moveTo>
                  <a:pt x="0" y="7619"/>
                </a:moveTo>
                <a:lnTo>
                  <a:pt x="1307820" y="7619"/>
                </a:lnTo>
                <a:lnTo>
                  <a:pt x="1307820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88888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5" name="object 144"/>
          <p:cNvSpPr/>
          <p:nvPr/>
        </p:nvSpPr>
        <p:spPr>
          <a:xfrm>
            <a:off x="9658440" y="5850000"/>
            <a:ext cx="1307880" cy="7200"/>
          </a:xfrm>
          <a:custGeom>
            <a:avLst/>
            <a:gdLst>
              <a:gd name="textAreaLeft" fmla="*/ 0 w 1307880"/>
              <a:gd name="textAreaRight" fmla="*/ 1308240 w 1307880"/>
              <a:gd name="textAreaTop" fmla="*/ 0 h 7200"/>
              <a:gd name="textAreaBottom" fmla="*/ 7560 h 7200"/>
            </a:gdLst>
            <a:ahLst/>
            <a:cxnLst/>
            <a:rect l="textAreaLeft" t="textAreaTop" r="textAreaRight" b="textAreaBottom"/>
            <a:pathLst>
              <a:path w="1308100" h="7620">
                <a:moveTo>
                  <a:pt x="0" y="7619"/>
                </a:moveTo>
                <a:lnTo>
                  <a:pt x="1307820" y="7619"/>
                </a:lnTo>
                <a:lnTo>
                  <a:pt x="1307820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88888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6" name="object 145"/>
          <p:cNvSpPr/>
          <p:nvPr/>
        </p:nvSpPr>
        <p:spPr>
          <a:xfrm>
            <a:off x="11838240" y="5850000"/>
            <a:ext cx="653760" cy="7200"/>
          </a:xfrm>
          <a:custGeom>
            <a:avLst/>
            <a:gdLst>
              <a:gd name="textAreaLeft" fmla="*/ 0 w 653760"/>
              <a:gd name="textAreaRight" fmla="*/ 654120 w 653760"/>
              <a:gd name="textAreaTop" fmla="*/ 0 h 7200"/>
              <a:gd name="textAreaBottom" fmla="*/ 7560 h 7200"/>
            </a:gdLst>
            <a:ahLst/>
            <a:cxnLst/>
            <a:rect l="textAreaLeft" t="textAreaTop" r="textAreaRight" b="textAreaBottom"/>
            <a:pathLst>
              <a:path w="654050" h="7620">
                <a:moveTo>
                  <a:pt x="0" y="7619"/>
                </a:moveTo>
                <a:lnTo>
                  <a:pt x="653897" y="7619"/>
                </a:lnTo>
                <a:lnTo>
                  <a:pt x="653897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88888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7" name="object 146"/>
          <p:cNvSpPr/>
          <p:nvPr/>
        </p:nvSpPr>
        <p:spPr>
          <a:xfrm>
            <a:off x="1593720" y="4935960"/>
            <a:ext cx="653760" cy="7200"/>
          </a:xfrm>
          <a:custGeom>
            <a:avLst/>
            <a:gdLst>
              <a:gd name="textAreaLeft" fmla="*/ 0 w 653760"/>
              <a:gd name="textAreaRight" fmla="*/ 654120 w 653760"/>
              <a:gd name="textAreaTop" fmla="*/ 0 h 7200"/>
              <a:gd name="textAreaBottom" fmla="*/ 7560 h 7200"/>
            </a:gdLst>
            <a:ahLst/>
            <a:cxnLst/>
            <a:rect l="textAreaLeft" t="textAreaTop" r="textAreaRight" b="textAreaBottom"/>
            <a:pathLst>
              <a:path w="654050" h="7620">
                <a:moveTo>
                  <a:pt x="0" y="7620"/>
                </a:moveTo>
                <a:lnTo>
                  <a:pt x="653910" y="7620"/>
                </a:lnTo>
                <a:lnTo>
                  <a:pt x="653910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88888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8" name="object 147"/>
          <p:cNvSpPr/>
          <p:nvPr/>
        </p:nvSpPr>
        <p:spPr>
          <a:xfrm>
            <a:off x="3119400" y="4935960"/>
            <a:ext cx="1307880" cy="7200"/>
          </a:xfrm>
          <a:custGeom>
            <a:avLst/>
            <a:gdLst>
              <a:gd name="textAreaLeft" fmla="*/ 0 w 1307880"/>
              <a:gd name="textAreaRight" fmla="*/ 1308240 w 1307880"/>
              <a:gd name="textAreaTop" fmla="*/ 0 h 7200"/>
              <a:gd name="textAreaBottom" fmla="*/ 7560 h 7200"/>
            </a:gdLst>
            <a:ahLst/>
            <a:cxnLst/>
            <a:rect l="textAreaLeft" t="textAreaTop" r="textAreaRight" b="textAreaBottom"/>
            <a:pathLst>
              <a:path w="1308100" h="7620">
                <a:moveTo>
                  <a:pt x="0" y="7620"/>
                </a:moveTo>
                <a:lnTo>
                  <a:pt x="1307807" y="7620"/>
                </a:lnTo>
                <a:lnTo>
                  <a:pt x="1307807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88888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9" name="object 148"/>
          <p:cNvSpPr/>
          <p:nvPr/>
        </p:nvSpPr>
        <p:spPr>
          <a:xfrm>
            <a:off x="5299200" y="4935960"/>
            <a:ext cx="1307880" cy="7200"/>
          </a:xfrm>
          <a:custGeom>
            <a:avLst/>
            <a:gdLst>
              <a:gd name="textAreaLeft" fmla="*/ 0 w 1307880"/>
              <a:gd name="textAreaRight" fmla="*/ 1308240 w 1307880"/>
              <a:gd name="textAreaTop" fmla="*/ 0 h 7200"/>
              <a:gd name="textAreaBottom" fmla="*/ 7560 h 7200"/>
            </a:gdLst>
            <a:ahLst/>
            <a:cxnLst/>
            <a:rect l="textAreaLeft" t="textAreaTop" r="textAreaRight" b="textAreaBottom"/>
            <a:pathLst>
              <a:path w="1308100" h="7620">
                <a:moveTo>
                  <a:pt x="0" y="7620"/>
                </a:moveTo>
                <a:lnTo>
                  <a:pt x="1307820" y="7620"/>
                </a:lnTo>
                <a:lnTo>
                  <a:pt x="1307820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88888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0" name="object 149"/>
          <p:cNvSpPr/>
          <p:nvPr/>
        </p:nvSpPr>
        <p:spPr>
          <a:xfrm>
            <a:off x="7478640" y="4935960"/>
            <a:ext cx="1307880" cy="7200"/>
          </a:xfrm>
          <a:custGeom>
            <a:avLst/>
            <a:gdLst>
              <a:gd name="textAreaLeft" fmla="*/ 0 w 1307880"/>
              <a:gd name="textAreaRight" fmla="*/ 1308240 w 1307880"/>
              <a:gd name="textAreaTop" fmla="*/ 0 h 7200"/>
              <a:gd name="textAreaBottom" fmla="*/ 7560 h 7200"/>
            </a:gdLst>
            <a:ahLst/>
            <a:cxnLst/>
            <a:rect l="textAreaLeft" t="textAreaTop" r="textAreaRight" b="textAreaBottom"/>
            <a:pathLst>
              <a:path w="1308100" h="7620">
                <a:moveTo>
                  <a:pt x="0" y="7620"/>
                </a:moveTo>
                <a:lnTo>
                  <a:pt x="1307820" y="7620"/>
                </a:lnTo>
                <a:lnTo>
                  <a:pt x="1307820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88888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1" name="object 150"/>
          <p:cNvSpPr/>
          <p:nvPr/>
        </p:nvSpPr>
        <p:spPr>
          <a:xfrm>
            <a:off x="9658440" y="4935960"/>
            <a:ext cx="1307880" cy="7200"/>
          </a:xfrm>
          <a:custGeom>
            <a:avLst/>
            <a:gdLst>
              <a:gd name="textAreaLeft" fmla="*/ 0 w 1307880"/>
              <a:gd name="textAreaRight" fmla="*/ 1308240 w 1307880"/>
              <a:gd name="textAreaTop" fmla="*/ 0 h 7200"/>
              <a:gd name="textAreaBottom" fmla="*/ 7560 h 7200"/>
            </a:gdLst>
            <a:ahLst/>
            <a:cxnLst/>
            <a:rect l="textAreaLeft" t="textAreaTop" r="textAreaRight" b="textAreaBottom"/>
            <a:pathLst>
              <a:path w="1308100" h="7620">
                <a:moveTo>
                  <a:pt x="0" y="7620"/>
                </a:moveTo>
                <a:lnTo>
                  <a:pt x="1307820" y="7620"/>
                </a:lnTo>
                <a:lnTo>
                  <a:pt x="1307820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88888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2" name="object 151"/>
          <p:cNvSpPr/>
          <p:nvPr/>
        </p:nvSpPr>
        <p:spPr>
          <a:xfrm>
            <a:off x="11838240" y="4935960"/>
            <a:ext cx="653760" cy="7200"/>
          </a:xfrm>
          <a:custGeom>
            <a:avLst/>
            <a:gdLst>
              <a:gd name="textAreaLeft" fmla="*/ 0 w 653760"/>
              <a:gd name="textAreaRight" fmla="*/ 654120 w 653760"/>
              <a:gd name="textAreaTop" fmla="*/ 0 h 7200"/>
              <a:gd name="textAreaBottom" fmla="*/ 7560 h 7200"/>
            </a:gdLst>
            <a:ahLst/>
            <a:cxnLst/>
            <a:rect l="textAreaLeft" t="textAreaTop" r="textAreaRight" b="textAreaBottom"/>
            <a:pathLst>
              <a:path w="654050" h="7620">
                <a:moveTo>
                  <a:pt x="0" y="7620"/>
                </a:moveTo>
                <a:lnTo>
                  <a:pt x="653897" y="7620"/>
                </a:lnTo>
                <a:lnTo>
                  <a:pt x="653897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88888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3" name="object 152"/>
          <p:cNvSpPr/>
          <p:nvPr/>
        </p:nvSpPr>
        <p:spPr>
          <a:xfrm>
            <a:off x="1593720" y="4021920"/>
            <a:ext cx="5013000" cy="7200"/>
          </a:xfrm>
          <a:custGeom>
            <a:avLst/>
            <a:gdLst>
              <a:gd name="textAreaLeft" fmla="*/ 0 w 5013000"/>
              <a:gd name="textAreaRight" fmla="*/ 5013360 w 5013000"/>
              <a:gd name="textAreaTop" fmla="*/ 0 h 7200"/>
              <a:gd name="textAreaBottom" fmla="*/ 7560 h 7200"/>
            </a:gdLst>
            <a:ahLst/>
            <a:cxnLst/>
            <a:rect l="textAreaLeft" t="textAreaTop" r="textAreaRight" b="textAreaBottom"/>
            <a:pathLst>
              <a:path w="5013325" h="7620">
                <a:moveTo>
                  <a:pt x="0" y="7620"/>
                </a:moveTo>
                <a:lnTo>
                  <a:pt x="5013299" y="7620"/>
                </a:lnTo>
                <a:lnTo>
                  <a:pt x="5013299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88888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4" name="object 153"/>
          <p:cNvSpPr/>
          <p:nvPr/>
        </p:nvSpPr>
        <p:spPr>
          <a:xfrm>
            <a:off x="7478640" y="4021920"/>
            <a:ext cx="1307880" cy="7200"/>
          </a:xfrm>
          <a:custGeom>
            <a:avLst/>
            <a:gdLst>
              <a:gd name="textAreaLeft" fmla="*/ 0 w 1307880"/>
              <a:gd name="textAreaRight" fmla="*/ 1308240 w 1307880"/>
              <a:gd name="textAreaTop" fmla="*/ 0 h 7200"/>
              <a:gd name="textAreaBottom" fmla="*/ 7560 h 7200"/>
            </a:gdLst>
            <a:ahLst/>
            <a:cxnLst/>
            <a:rect l="textAreaLeft" t="textAreaTop" r="textAreaRight" b="textAreaBottom"/>
            <a:pathLst>
              <a:path w="1308100" h="7620">
                <a:moveTo>
                  <a:pt x="0" y="7620"/>
                </a:moveTo>
                <a:lnTo>
                  <a:pt x="1307820" y="7620"/>
                </a:lnTo>
                <a:lnTo>
                  <a:pt x="1307820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88888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5" name="object 154"/>
          <p:cNvSpPr/>
          <p:nvPr/>
        </p:nvSpPr>
        <p:spPr>
          <a:xfrm>
            <a:off x="9658440" y="4021920"/>
            <a:ext cx="1307880" cy="7200"/>
          </a:xfrm>
          <a:custGeom>
            <a:avLst/>
            <a:gdLst>
              <a:gd name="textAreaLeft" fmla="*/ 0 w 1307880"/>
              <a:gd name="textAreaRight" fmla="*/ 1308240 w 1307880"/>
              <a:gd name="textAreaTop" fmla="*/ 0 h 7200"/>
              <a:gd name="textAreaBottom" fmla="*/ 7560 h 7200"/>
            </a:gdLst>
            <a:ahLst/>
            <a:cxnLst/>
            <a:rect l="textAreaLeft" t="textAreaTop" r="textAreaRight" b="textAreaBottom"/>
            <a:pathLst>
              <a:path w="1308100" h="7620">
                <a:moveTo>
                  <a:pt x="0" y="7620"/>
                </a:moveTo>
                <a:lnTo>
                  <a:pt x="1307820" y="7620"/>
                </a:lnTo>
                <a:lnTo>
                  <a:pt x="1307820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88888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6" name="object 155"/>
          <p:cNvSpPr/>
          <p:nvPr/>
        </p:nvSpPr>
        <p:spPr>
          <a:xfrm>
            <a:off x="11838240" y="4021920"/>
            <a:ext cx="653760" cy="7200"/>
          </a:xfrm>
          <a:custGeom>
            <a:avLst/>
            <a:gdLst>
              <a:gd name="textAreaLeft" fmla="*/ 0 w 653760"/>
              <a:gd name="textAreaRight" fmla="*/ 654120 w 653760"/>
              <a:gd name="textAreaTop" fmla="*/ 0 h 7200"/>
              <a:gd name="textAreaBottom" fmla="*/ 7560 h 7200"/>
            </a:gdLst>
            <a:ahLst/>
            <a:cxnLst/>
            <a:rect l="textAreaLeft" t="textAreaTop" r="textAreaRight" b="textAreaBottom"/>
            <a:pathLst>
              <a:path w="654050" h="7620">
                <a:moveTo>
                  <a:pt x="0" y="7620"/>
                </a:moveTo>
                <a:lnTo>
                  <a:pt x="653897" y="7620"/>
                </a:lnTo>
                <a:lnTo>
                  <a:pt x="653897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88888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7" name="object 156"/>
          <p:cNvSpPr/>
          <p:nvPr/>
        </p:nvSpPr>
        <p:spPr>
          <a:xfrm>
            <a:off x="1593720" y="3107880"/>
            <a:ext cx="9372960" cy="7200"/>
          </a:xfrm>
          <a:custGeom>
            <a:avLst/>
            <a:gdLst>
              <a:gd name="textAreaLeft" fmla="*/ 0 w 9372960"/>
              <a:gd name="textAreaRight" fmla="*/ 9373320 w 9372960"/>
              <a:gd name="textAreaTop" fmla="*/ 0 h 7200"/>
              <a:gd name="textAreaBottom" fmla="*/ 7560 h 7200"/>
            </a:gdLst>
            <a:ahLst/>
            <a:cxnLst/>
            <a:rect l="textAreaLeft" t="textAreaTop" r="textAreaRight" b="textAreaBottom"/>
            <a:pathLst>
              <a:path w="9373235" h="7619">
                <a:moveTo>
                  <a:pt x="0" y="7620"/>
                </a:moveTo>
                <a:lnTo>
                  <a:pt x="9372701" y="7620"/>
                </a:lnTo>
                <a:lnTo>
                  <a:pt x="9372701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88888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8" name="object 157"/>
          <p:cNvSpPr/>
          <p:nvPr/>
        </p:nvSpPr>
        <p:spPr>
          <a:xfrm>
            <a:off x="11838240" y="3107880"/>
            <a:ext cx="653760" cy="7200"/>
          </a:xfrm>
          <a:custGeom>
            <a:avLst/>
            <a:gdLst>
              <a:gd name="textAreaLeft" fmla="*/ 0 w 653760"/>
              <a:gd name="textAreaRight" fmla="*/ 654120 w 653760"/>
              <a:gd name="textAreaTop" fmla="*/ 0 h 7200"/>
              <a:gd name="textAreaBottom" fmla="*/ 7560 h 7200"/>
            </a:gdLst>
            <a:ahLst/>
            <a:cxnLst/>
            <a:rect l="textAreaLeft" t="textAreaTop" r="textAreaRight" b="textAreaBottom"/>
            <a:pathLst>
              <a:path w="654050" h="7619">
                <a:moveTo>
                  <a:pt x="0" y="7620"/>
                </a:moveTo>
                <a:lnTo>
                  <a:pt x="653897" y="7620"/>
                </a:lnTo>
                <a:lnTo>
                  <a:pt x="653897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88888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9" name="object 158"/>
          <p:cNvSpPr/>
          <p:nvPr/>
        </p:nvSpPr>
        <p:spPr>
          <a:xfrm>
            <a:off x="1593720" y="2193480"/>
            <a:ext cx="10898280" cy="7200"/>
          </a:xfrm>
          <a:custGeom>
            <a:avLst/>
            <a:gdLst>
              <a:gd name="textAreaLeft" fmla="*/ 0 w 10898280"/>
              <a:gd name="textAreaRight" fmla="*/ 10898640 w 10898280"/>
              <a:gd name="textAreaTop" fmla="*/ 0 h 7200"/>
              <a:gd name="textAreaBottom" fmla="*/ 7560 h 7200"/>
            </a:gdLst>
            <a:ahLst/>
            <a:cxnLst/>
            <a:rect l="textAreaLeft" t="textAreaTop" r="textAreaRight" b="textAreaBottom"/>
            <a:pathLst>
              <a:path w="10898505" h="7619">
                <a:moveTo>
                  <a:pt x="10898479" y="7619"/>
                </a:moveTo>
                <a:lnTo>
                  <a:pt x="0" y="7619"/>
                </a:lnTo>
                <a:lnTo>
                  <a:pt x="0" y="0"/>
                </a:lnTo>
                <a:lnTo>
                  <a:pt x="10898479" y="0"/>
                </a:lnTo>
                <a:lnTo>
                  <a:pt x="10898479" y="7619"/>
                </a:lnTo>
                <a:close/>
              </a:path>
            </a:pathLst>
          </a:custGeom>
          <a:solidFill>
            <a:srgbClr val="88888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70" name="object 159"/>
          <p:cNvSpPr/>
          <p:nvPr/>
        </p:nvSpPr>
        <p:spPr>
          <a:xfrm>
            <a:off x="2247480" y="4735800"/>
            <a:ext cx="872280" cy="3860280"/>
          </a:xfrm>
          <a:custGeom>
            <a:avLst/>
            <a:gdLst>
              <a:gd name="textAreaLeft" fmla="*/ 0 w 872280"/>
              <a:gd name="textAreaRight" fmla="*/ 872640 w 872280"/>
              <a:gd name="textAreaTop" fmla="*/ 0 h 3860280"/>
              <a:gd name="textAreaBottom" fmla="*/ 3860640 h 3860280"/>
            </a:gdLst>
            <a:ahLst/>
            <a:cxnLst/>
            <a:rect l="textAreaLeft" t="textAreaTop" r="textAreaRight" b="textAreaBottom"/>
            <a:pathLst>
              <a:path w="872489" h="3860800">
                <a:moveTo>
                  <a:pt x="871880" y="3860317"/>
                </a:moveTo>
                <a:lnTo>
                  <a:pt x="0" y="3860317"/>
                </a:lnTo>
                <a:lnTo>
                  <a:pt x="0" y="0"/>
                </a:lnTo>
                <a:lnTo>
                  <a:pt x="871880" y="0"/>
                </a:lnTo>
                <a:lnTo>
                  <a:pt x="871880" y="3860317"/>
                </a:lnTo>
                <a:close/>
              </a:path>
            </a:pathLst>
          </a:custGeom>
          <a:solidFill>
            <a:srgbClr val="5B9BD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71" name="object 160"/>
          <p:cNvSpPr/>
          <p:nvPr/>
        </p:nvSpPr>
        <p:spPr>
          <a:xfrm>
            <a:off x="4427280" y="4331880"/>
            <a:ext cx="872280" cy="4264200"/>
          </a:xfrm>
          <a:custGeom>
            <a:avLst/>
            <a:gdLst>
              <a:gd name="textAreaLeft" fmla="*/ 0 w 872280"/>
              <a:gd name="textAreaRight" fmla="*/ 872640 w 872280"/>
              <a:gd name="textAreaTop" fmla="*/ 0 h 4264200"/>
              <a:gd name="textAreaBottom" fmla="*/ 4264560 h 4264200"/>
            </a:gdLst>
            <a:ahLst/>
            <a:cxnLst/>
            <a:rect l="textAreaLeft" t="textAreaTop" r="textAreaRight" b="textAreaBottom"/>
            <a:pathLst>
              <a:path w="872489" h="4264659">
                <a:moveTo>
                  <a:pt x="871880" y="4264367"/>
                </a:moveTo>
                <a:lnTo>
                  <a:pt x="0" y="4264367"/>
                </a:lnTo>
                <a:lnTo>
                  <a:pt x="0" y="0"/>
                </a:lnTo>
                <a:lnTo>
                  <a:pt x="871880" y="0"/>
                </a:lnTo>
                <a:lnTo>
                  <a:pt x="871880" y="4264367"/>
                </a:lnTo>
                <a:close/>
              </a:path>
            </a:pathLst>
          </a:custGeom>
          <a:solidFill>
            <a:srgbClr val="5B9BD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72" name="object 161"/>
          <p:cNvSpPr/>
          <p:nvPr/>
        </p:nvSpPr>
        <p:spPr>
          <a:xfrm>
            <a:off x="6606720" y="3885840"/>
            <a:ext cx="872280" cy="4710600"/>
          </a:xfrm>
          <a:custGeom>
            <a:avLst/>
            <a:gdLst>
              <a:gd name="textAreaLeft" fmla="*/ 0 w 872280"/>
              <a:gd name="textAreaRight" fmla="*/ 872640 w 872280"/>
              <a:gd name="textAreaTop" fmla="*/ 0 h 4710600"/>
              <a:gd name="textAreaBottom" fmla="*/ 4710960 h 4710600"/>
            </a:gdLst>
            <a:ahLst/>
            <a:cxnLst/>
            <a:rect l="textAreaLeft" t="textAreaTop" r="textAreaRight" b="textAreaBottom"/>
            <a:pathLst>
              <a:path w="872490" h="4711065">
                <a:moveTo>
                  <a:pt x="871880" y="4710455"/>
                </a:moveTo>
                <a:lnTo>
                  <a:pt x="0" y="4710455"/>
                </a:lnTo>
                <a:lnTo>
                  <a:pt x="0" y="0"/>
                </a:lnTo>
                <a:lnTo>
                  <a:pt x="871880" y="0"/>
                </a:lnTo>
                <a:lnTo>
                  <a:pt x="871880" y="4710455"/>
                </a:lnTo>
                <a:close/>
              </a:path>
            </a:pathLst>
          </a:custGeom>
          <a:solidFill>
            <a:srgbClr val="5B9BD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73" name="object 162"/>
          <p:cNvSpPr/>
          <p:nvPr/>
        </p:nvSpPr>
        <p:spPr>
          <a:xfrm>
            <a:off x="8786520" y="3393000"/>
            <a:ext cx="872280" cy="5202720"/>
          </a:xfrm>
          <a:custGeom>
            <a:avLst/>
            <a:gdLst>
              <a:gd name="textAreaLeft" fmla="*/ 0 w 872280"/>
              <a:gd name="textAreaRight" fmla="*/ 872640 w 872280"/>
              <a:gd name="textAreaTop" fmla="*/ 0 h 5202720"/>
              <a:gd name="textAreaBottom" fmla="*/ 5203080 h 5202720"/>
            </a:gdLst>
            <a:ahLst/>
            <a:cxnLst/>
            <a:rect l="textAreaLeft" t="textAreaTop" r="textAreaRight" b="textAreaBottom"/>
            <a:pathLst>
              <a:path w="872490" h="5203190">
                <a:moveTo>
                  <a:pt x="871880" y="5203164"/>
                </a:moveTo>
                <a:lnTo>
                  <a:pt x="0" y="5203164"/>
                </a:lnTo>
                <a:lnTo>
                  <a:pt x="0" y="0"/>
                </a:lnTo>
                <a:lnTo>
                  <a:pt x="871880" y="0"/>
                </a:lnTo>
                <a:lnTo>
                  <a:pt x="871880" y="5203164"/>
                </a:lnTo>
                <a:close/>
              </a:path>
            </a:pathLst>
          </a:custGeom>
          <a:solidFill>
            <a:srgbClr val="5B9BD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74" name="object 163"/>
          <p:cNvSpPr/>
          <p:nvPr/>
        </p:nvSpPr>
        <p:spPr>
          <a:xfrm>
            <a:off x="10966320" y="2849040"/>
            <a:ext cx="872280" cy="5747040"/>
          </a:xfrm>
          <a:custGeom>
            <a:avLst/>
            <a:gdLst>
              <a:gd name="textAreaLeft" fmla="*/ 0 w 872280"/>
              <a:gd name="textAreaRight" fmla="*/ 872640 w 872280"/>
              <a:gd name="textAreaTop" fmla="*/ 0 h 5747040"/>
              <a:gd name="textAreaBottom" fmla="*/ 5747400 h 5747040"/>
            </a:gdLst>
            <a:ahLst/>
            <a:cxnLst/>
            <a:rect l="textAreaLeft" t="textAreaTop" r="textAreaRight" b="textAreaBottom"/>
            <a:pathLst>
              <a:path w="872490" h="5747384">
                <a:moveTo>
                  <a:pt x="871880" y="5747067"/>
                </a:moveTo>
                <a:lnTo>
                  <a:pt x="0" y="5747067"/>
                </a:lnTo>
                <a:lnTo>
                  <a:pt x="0" y="0"/>
                </a:lnTo>
                <a:lnTo>
                  <a:pt x="871880" y="0"/>
                </a:lnTo>
                <a:lnTo>
                  <a:pt x="871880" y="5747067"/>
                </a:lnTo>
                <a:close/>
              </a:path>
            </a:pathLst>
          </a:custGeom>
          <a:solidFill>
            <a:srgbClr val="5B9BD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75" name="object 164"/>
          <p:cNvSpPr/>
          <p:nvPr/>
        </p:nvSpPr>
        <p:spPr>
          <a:xfrm>
            <a:off x="1471680" y="2193480"/>
            <a:ext cx="11023920" cy="6524280"/>
          </a:xfrm>
          <a:custGeom>
            <a:avLst/>
            <a:gdLst>
              <a:gd name="textAreaLeft" fmla="*/ 0 w 11023920"/>
              <a:gd name="textAreaRight" fmla="*/ 11024280 w 11023920"/>
              <a:gd name="textAreaTop" fmla="*/ 0 h 6524280"/>
              <a:gd name="textAreaBottom" fmla="*/ 6524640 h 6524280"/>
            </a:gdLst>
            <a:ahLst/>
            <a:cxnLst/>
            <a:rect l="textAreaLeft" t="textAreaTop" r="textAreaRight" b="textAreaBottom"/>
            <a:pathLst>
              <a:path w="11024235" h="6524625">
                <a:moveTo>
                  <a:pt x="11024210" y="6402641"/>
                </a:moveTo>
                <a:lnTo>
                  <a:pt x="11020400" y="6402641"/>
                </a:lnTo>
                <a:lnTo>
                  <a:pt x="11020400" y="6398831"/>
                </a:lnTo>
                <a:lnTo>
                  <a:pt x="125730" y="6398831"/>
                </a:lnTo>
                <a:lnTo>
                  <a:pt x="125730" y="3810"/>
                </a:lnTo>
                <a:lnTo>
                  <a:pt x="121920" y="3810"/>
                </a:lnTo>
                <a:lnTo>
                  <a:pt x="121920" y="0"/>
                </a:lnTo>
                <a:lnTo>
                  <a:pt x="0" y="0"/>
                </a:lnTo>
                <a:lnTo>
                  <a:pt x="0" y="7620"/>
                </a:lnTo>
                <a:lnTo>
                  <a:pt x="118110" y="7620"/>
                </a:lnTo>
                <a:lnTo>
                  <a:pt x="118110" y="914120"/>
                </a:lnTo>
                <a:lnTo>
                  <a:pt x="0" y="914120"/>
                </a:lnTo>
                <a:lnTo>
                  <a:pt x="0" y="921740"/>
                </a:lnTo>
                <a:lnTo>
                  <a:pt x="118110" y="921740"/>
                </a:lnTo>
                <a:lnTo>
                  <a:pt x="118110" y="1828241"/>
                </a:lnTo>
                <a:lnTo>
                  <a:pt x="0" y="1828241"/>
                </a:lnTo>
                <a:lnTo>
                  <a:pt x="0" y="1835861"/>
                </a:lnTo>
                <a:lnTo>
                  <a:pt x="118110" y="1835861"/>
                </a:lnTo>
                <a:lnTo>
                  <a:pt x="118110" y="2742361"/>
                </a:lnTo>
                <a:lnTo>
                  <a:pt x="0" y="2742361"/>
                </a:lnTo>
                <a:lnTo>
                  <a:pt x="0" y="2749981"/>
                </a:lnTo>
                <a:lnTo>
                  <a:pt x="118110" y="2749981"/>
                </a:lnTo>
                <a:lnTo>
                  <a:pt x="118110" y="3656469"/>
                </a:lnTo>
                <a:lnTo>
                  <a:pt x="0" y="3656469"/>
                </a:lnTo>
                <a:lnTo>
                  <a:pt x="0" y="3664089"/>
                </a:lnTo>
                <a:lnTo>
                  <a:pt x="118110" y="3664089"/>
                </a:lnTo>
                <a:lnTo>
                  <a:pt x="118110" y="4570590"/>
                </a:lnTo>
                <a:lnTo>
                  <a:pt x="0" y="4570590"/>
                </a:lnTo>
                <a:lnTo>
                  <a:pt x="0" y="4578210"/>
                </a:lnTo>
                <a:lnTo>
                  <a:pt x="118110" y="4578210"/>
                </a:lnTo>
                <a:lnTo>
                  <a:pt x="118110" y="5484711"/>
                </a:lnTo>
                <a:lnTo>
                  <a:pt x="0" y="5484711"/>
                </a:lnTo>
                <a:lnTo>
                  <a:pt x="0" y="5492331"/>
                </a:lnTo>
                <a:lnTo>
                  <a:pt x="118110" y="5492331"/>
                </a:lnTo>
                <a:lnTo>
                  <a:pt x="118110" y="6398831"/>
                </a:lnTo>
                <a:lnTo>
                  <a:pt x="0" y="6398831"/>
                </a:lnTo>
                <a:lnTo>
                  <a:pt x="0" y="6406451"/>
                </a:lnTo>
                <a:lnTo>
                  <a:pt x="118110" y="6406451"/>
                </a:lnTo>
                <a:lnTo>
                  <a:pt x="118110" y="6524561"/>
                </a:lnTo>
                <a:lnTo>
                  <a:pt x="125730" y="6524561"/>
                </a:lnTo>
                <a:lnTo>
                  <a:pt x="125730" y="6406464"/>
                </a:lnTo>
                <a:lnTo>
                  <a:pt x="2297811" y="6406464"/>
                </a:lnTo>
                <a:lnTo>
                  <a:pt x="2297811" y="6524561"/>
                </a:lnTo>
                <a:lnTo>
                  <a:pt x="2305431" y="6524561"/>
                </a:lnTo>
                <a:lnTo>
                  <a:pt x="2305431" y="6406464"/>
                </a:lnTo>
                <a:lnTo>
                  <a:pt x="4477499" y="6406464"/>
                </a:lnTo>
                <a:lnTo>
                  <a:pt x="4477499" y="6524561"/>
                </a:lnTo>
                <a:lnTo>
                  <a:pt x="4485119" y="6524561"/>
                </a:lnTo>
                <a:lnTo>
                  <a:pt x="4485119" y="6406464"/>
                </a:lnTo>
                <a:lnTo>
                  <a:pt x="6657200" y="6406464"/>
                </a:lnTo>
                <a:lnTo>
                  <a:pt x="6657200" y="6524561"/>
                </a:lnTo>
                <a:lnTo>
                  <a:pt x="6664820" y="6524561"/>
                </a:lnTo>
                <a:lnTo>
                  <a:pt x="6664820" y="6406464"/>
                </a:lnTo>
                <a:lnTo>
                  <a:pt x="8836901" y="6406464"/>
                </a:lnTo>
                <a:lnTo>
                  <a:pt x="8836901" y="6524561"/>
                </a:lnTo>
                <a:lnTo>
                  <a:pt x="8844521" y="6524561"/>
                </a:lnTo>
                <a:lnTo>
                  <a:pt x="8844521" y="6406464"/>
                </a:lnTo>
                <a:lnTo>
                  <a:pt x="11016590" y="6406464"/>
                </a:lnTo>
                <a:lnTo>
                  <a:pt x="11016590" y="6524561"/>
                </a:lnTo>
                <a:lnTo>
                  <a:pt x="11024210" y="6524561"/>
                </a:lnTo>
                <a:lnTo>
                  <a:pt x="11024210" y="6402641"/>
                </a:lnTo>
                <a:close/>
              </a:path>
            </a:pathLst>
          </a:custGeom>
          <a:solidFill>
            <a:srgbClr val="88888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76" name="object 165"/>
          <p:cNvSpPr/>
          <p:nvPr/>
        </p:nvSpPr>
        <p:spPr>
          <a:xfrm>
            <a:off x="1227960" y="8381520"/>
            <a:ext cx="180000" cy="37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2400" b="0" strike="noStrike" spc="-1">
                <a:solidFill>
                  <a:srgbClr val="000000"/>
                </a:solidFill>
                <a:latin typeface="Calibri"/>
              </a:rPr>
              <a:t>0</a:t>
            </a:r>
            <a:endParaRPr lang="en-IN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7" name="object 166"/>
          <p:cNvSpPr/>
          <p:nvPr/>
        </p:nvSpPr>
        <p:spPr>
          <a:xfrm>
            <a:off x="302400" y="7467120"/>
            <a:ext cx="1105920" cy="37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2400" b="0" strike="noStrike" spc="-12">
                <a:solidFill>
                  <a:srgbClr val="000000"/>
                </a:solidFill>
                <a:latin typeface="Calibri"/>
              </a:rPr>
              <a:t>2000000</a:t>
            </a:r>
            <a:endParaRPr lang="en-IN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8" name="object 167"/>
          <p:cNvSpPr/>
          <p:nvPr/>
        </p:nvSpPr>
        <p:spPr>
          <a:xfrm>
            <a:off x="302400" y="6553440"/>
            <a:ext cx="1105920" cy="37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2400" b="0" strike="noStrike" spc="-12">
                <a:solidFill>
                  <a:srgbClr val="000000"/>
                </a:solidFill>
                <a:latin typeface="Calibri"/>
              </a:rPr>
              <a:t>4000000</a:t>
            </a:r>
            <a:endParaRPr lang="en-IN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9" name="object 168"/>
          <p:cNvSpPr/>
          <p:nvPr/>
        </p:nvSpPr>
        <p:spPr>
          <a:xfrm>
            <a:off x="302400" y="5639040"/>
            <a:ext cx="1105920" cy="37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2400" b="0" strike="noStrike" spc="-12">
                <a:solidFill>
                  <a:srgbClr val="000000"/>
                </a:solidFill>
                <a:latin typeface="Calibri"/>
              </a:rPr>
              <a:t>6000000</a:t>
            </a:r>
            <a:endParaRPr lang="en-IN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0" name="object 169"/>
          <p:cNvSpPr/>
          <p:nvPr/>
        </p:nvSpPr>
        <p:spPr>
          <a:xfrm>
            <a:off x="302400" y="4725360"/>
            <a:ext cx="1105920" cy="37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2400" b="0" strike="noStrike" spc="-12">
                <a:solidFill>
                  <a:srgbClr val="000000"/>
                </a:solidFill>
                <a:latin typeface="Calibri"/>
              </a:rPr>
              <a:t>8000000</a:t>
            </a:r>
            <a:endParaRPr lang="en-IN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1" name="object 170"/>
          <p:cNvSpPr/>
          <p:nvPr/>
        </p:nvSpPr>
        <p:spPr>
          <a:xfrm>
            <a:off x="147960" y="3810960"/>
            <a:ext cx="1260000" cy="37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2400" b="0" strike="noStrike" spc="-12">
                <a:solidFill>
                  <a:srgbClr val="000000"/>
                </a:solidFill>
                <a:latin typeface="Calibri"/>
              </a:rPr>
              <a:t>10000000</a:t>
            </a:r>
            <a:endParaRPr lang="en-IN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2" name="object 171"/>
          <p:cNvSpPr/>
          <p:nvPr/>
        </p:nvSpPr>
        <p:spPr>
          <a:xfrm>
            <a:off x="147960" y="2897280"/>
            <a:ext cx="1260000" cy="37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2400" b="0" strike="noStrike" spc="-12">
                <a:solidFill>
                  <a:srgbClr val="000000"/>
                </a:solidFill>
                <a:latin typeface="Calibri"/>
              </a:rPr>
              <a:t>12000000</a:t>
            </a:r>
            <a:endParaRPr lang="en-IN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3" name="object 172"/>
          <p:cNvSpPr/>
          <p:nvPr/>
        </p:nvSpPr>
        <p:spPr>
          <a:xfrm>
            <a:off x="147960" y="1983600"/>
            <a:ext cx="1260000" cy="37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2400" b="0" strike="noStrike" spc="-12">
                <a:solidFill>
                  <a:srgbClr val="000000"/>
                </a:solidFill>
                <a:latin typeface="Calibri"/>
              </a:rPr>
              <a:t>14000000</a:t>
            </a:r>
            <a:endParaRPr lang="en-IN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4" name="object 173"/>
          <p:cNvSpPr/>
          <p:nvPr/>
        </p:nvSpPr>
        <p:spPr>
          <a:xfrm>
            <a:off x="2361960" y="8764560"/>
            <a:ext cx="642960" cy="37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2400" b="0" strike="noStrike" spc="-21">
                <a:solidFill>
                  <a:srgbClr val="000000"/>
                </a:solidFill>
                <a:latin typeface="Calibri"/>
              </a:rPr>
              <a:t>2020</a:t>
            </a:r>
            <a:endParaRPr lang="en-IN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5" name="object 174"/>
          <p:cNvSpPr/>
          <p:nvPr/>
        </p:nvSpPr>
        <p:spPr>
          <a:xfrm>
            <a:off x="4541400" y="8764560"/>
            <a:ext cx="642960" cy="37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2400" b="0" strike="noStrike" spc="-21">
                <a:solidFill>
                  <a:srgbClr val="000000"/>
                </a:solidFill>
                <a:latin typeface="Calibri"/>
              </a:rPr>
              <a:t>2030</a:t>
            </a:r>
            <a:endParaRPr lang="en-IN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6" name="object 175"/>
          <p:cNvSpPr/>
          <p:nvPr/>
        </p:nvSpPr>
        <p:spPr>
          <a:xfrm>
            <a:off x="6721200" y="8764560"/>
            <a:ext cx="642960" cy="37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2400" b="0" strike="noStrike" spc="-21">
                <a:solidFill>
                  <a:srgbClr val="000000"/>
                </a:solidFill>
                <a:latin typeface="Calibri"/>
              </a:rPr>
              <a:t>2040</a:t>
            </a:r>
            <a:endParaRPr lang="en-IN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7" name="object 176"/>
          <p:cNvSpPr/>
          <p:nvPr/>
        </p:nvSpPr>
        <p:spPr>
          <a:xfrm>
            <a:off x="8901000" y="8764560"/>
            <a:ext cx="642960" cy="37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2400" b="0" strike="noStrike" spc="-21">
                <a:solidFill>
                  <a:srgbClr val="000000"/>
                </a:solidFill>
                <a:latin typeface="Calibri"/>
              </a:rPr>
              <a:t>2050</a:t>
            </a:r>
            <a:endParaRPr lang="en-IN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8" name="object 177"/>
          <p:cNvSpPr/>
          <p:nvPr/>
        </p:nvSpPr>
        <p:spPr>
          <a:xfrm>
            <a:off x="11080440" y="8764560"/>
            <a:ext cx="642960" cy="37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2400" b="0" strike="noStrike" spc="-21">
                <a:solidFill>
                  <a:srgbClr val="000000"/>
                </a:solidFill>
                <a:latin typeface="Calibri"/>
              </a:rPr>
              <a:t>2060</a:t>
            </a:r>
            <a:endParaRPr lang="en-IN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9" name="object 178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0" name="PlaceHolder 1"/>
          <p:cNvSpPr>
            <a:spLocks noGrp="1"/>
          </p:cNvSpPr>
          <p:nvPr>
            <p:ph type="title"/>
          </p:nvPr>
        </p:nvSpPr>
        <p:spPr>
          <a:xfrm>
            <a:off x="93960" y="-11520"/>
            <a:ext cx="3354480" cy="1615320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1260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 dirty="0">
                <a:solidFill>
                  <a:schemeClr val="dk1"/>
                </a:solidFill>
                <a:latin typeface="Calibri"/>
              </a:rPr>
              <a:t>PASSENGER</a:t>
            </a:r>
            <a:r>
              <a:rPr lang="en-IN" sz="2800" b="1" strike="noStrike" spc="-140" dirty="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2" dirty="0">
                <a:solidFill>
                  <a:schemeClr val="dk1"/>
                </a:solidFill>
                <a:latin typeface="Calibri"/>
              </a:rPr>
              <a:t>FOOTFALL</a:t>
            </a:r>
            <a:endParaRPr lang="en-IN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1" name="object 180"/>
          <p:cNvSpPr/>
          <p:nvPr/>
        </p:nvSpPr>
        <p:spPr>
          <a:xfrm>
            <a:off x="10932480" y="2485440"/>
            <a:ext cx="1056960" cy="31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en-IN" sz="2000" b="1" strike="noStrike" spc="-12">
                <a:solidFill>
                  <a:srgbClr val="000000"/>
                </a:solidFill>
                <a:latin typeface="Calibri"/>
              </a:rPr>
              <a:t>12574000</a:t>
            </a:r>
            <a:endParaRPr lang="en-IN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2" name="object 181"/>
          <p:cNvSpPr/>
          <p:nvPr/>
        </p:nvSpPr>
        <p:spPr>
          <a:xfrm>
            <a:off x="1560240" y="1266840"/>
            <a:ext cx="1975680" cy="60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64080" indent="-51480">
              <a:lnSpc>
                <a:spcPct val="108000"/>
              </a:lnSpc>
              <a:spcBef>
                <a:spcPts val="99"/>
              </a:spcBef>
              <a:tabLst>
                <a:tab pos="0" algn="l"/>
              </a:tabLst>
            </a:pP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PER</a:t>
            </a:r>
            <a:r>
              <a:rPr lang="en-IN" sz="1800" b="1" strike="noStrike" spc="-1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60">
                <a:solidFill>
                  <a:srgbClr val="000000"/>
                </a:solidFill>
                <a:latin typeface="Calibri"/>
              </a:rPr>
              <a:t>DAY</a:t>
            </a:r>
            <a:r>
              <a:rPr lang="en-IN" sz="1800" b="1" strike="noStrike" spc="-1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26">
                <a:solidFill>
                  <a:srgbClr val="000000"/>
                </a:solidFill>
                <a:latin typeface="Calibri"/>
              </a:rPr>
              <a:t>PASSENGER 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PEAK</a:t>
            </a:r>
            <a:r>
              <a:rPr lang="en-IN" sz="18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21">
                <a:solidFill>
                  <a:srgbClr val="000000"/>
                </a:solidFill>
                <a:latin typeface="Calibri"/>
              </a:rPr>
              <a:t>HOUR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3" name="object 182"/>
          <p:cNvSpPr/>
          <p:nvPr/>
        </p:nvSpPr>
        <p:spPr>
          <a:xfrm>
            <a:off x="3968280" y="1290960"/>
            <a:ext cx="3174480" cy="59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7640">
              <a:lnSpc>
                <a:spcPts val="2154"/>
              </a:lnSpc>
              <a:spcBef>
                <a:spcPts val="99"/>
              </a:spcBef>
            </a:pP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-</a:t>
            </a:r>
            <a:r>
              <a:rPr lang="en-IN" sz="1800" b="0" strike="noStrike" spc="389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2">
                <a:solidFill>
                  <a:srgbClr val="000000"/>
                </a:solidFill>
                <a:latin typeface="Calibri"/>
              </a:rPr>
              <a:t>23,140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ts val="2395"/>
              </a:lnSpc>
            </a:pP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-</a:t>
            </a:r>
            <a:r>
              <a:rPr lang="en-IN" sz="1800" b="0" strike="noStrike" spc="389">
                <a:solidFill>
                  <a:srgbClr val="000000"/>
                </a:solidFill>
                <a:latin typeface="Calibri"/>
              </a:rPr>
              <a:t> </a:t>
            </a:r>
            <a:r>
              <a:rPr lang="en-IN" sz="2000" b="1" strike="noStrike" spc="-1">
                <a:solidFill>
                  <a:srgbClr val="000000"/>
                </a:solidFill>
                <a:latin typeface="Calibri"/>
              </a:rPr>
              <a:t>2300</a:t>
            </a:r>
            <a:r>
              <a:rPr lang="en-IN" sz="2000" b="1" strike="noStrike" spc="-12">
                <a:solidFill>
                  <a:srgbClr val="000000"/>
                </a:solidFill>
                <a:latin typeface="Calibri"/>
              </a:rPr>
              <a:t> (approx)</a:t>
            </a:r>
            <a:endParaRPr lang="en-IN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4" name="object 183"/>
          <p:cNvSpPr/>
          <p:nvPr/>
        </p:nvSpPr>
        <p:spPr>
          <a:xfrm>
            <a:off x="634320" y="554400"/>
            <a:ext cx="4435920" cy="748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0656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839"/>
              </a:spcBef>
            </a:pP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EXISTING</a:t>
            </a:r>
            <a:r>
              <a:rPr lang="en-IN" sz="1800" b="1" strike="noStrike" spc="-4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21">
                <a:solidFill>
                  <a:srgbClr val="000000"/>
                </a:solidFill>
                <a:latin typeface="Calibri"/>
              </a:rPr>
              <a:t>DATA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740"/>
              </a:spcBef>
            </a:pPr>
            <a:r>
              <a:rPr lang="en-IN" sz="1800" b="1" strike="noStrike" spc="-12">
                <a:solidFill>
                  <a:srgbClr val="000000"/>
                </a:solidFill>
                <a:latin typeface="Calibri"/>
              </a:rPr>
              <a:t>2020-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21</a:t>
            </a:r>
            <a:r>
              <a:rPr lang="en-IN" sz="1800" b="1" strike="noStrike" spc="333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41">
                <a:solidFill>
                  <a:srgbClr val="000000"/>
                </a:solidFill>
                <a:latin typeface="Calibri"/>
              </a:rPr>
              <a:t>TOTAL</a:t>
            </a:r>
            <a:r>
              <a:rPr lang="en-IN" sz="1800" b="1" strike="noStrike" spc="-3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ANNUAL</a:t>
            </a:r>
            <a:r>
              <a:rPr lang="en-IN" sz="1800" b="1" strike="noStrike" spc="-3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21">
                <a:solidFill>
                  <a:srgbClr val="000000"/>
                </a:solidFill>
                <a:latin typeface="Calibri"/>
              </a:rPr>
              <a:t>FOOTFALL</a:t>
            </a:r>
            <a:r>
              <a:rPr lang="en-IN" sz="1800" b="1" strike="noStrike" spc="-3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-</a:t>
            </a:r>
            <a:r>
              <a:rPr lang="en-IN" sz="1800" b="0" strike="noStrike" spc="-2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2">
                <a:solidFill>
                  <a:srgbClr val="000000"/>
                </a:solidFill>
                <a:latin typeface="Calibri"/>
              </a:rPr>
              <a:t>84,46,000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5" name="object 184"/>
          <p:cNvSpPr/>
          <p:nvPr/>
        </p:nvSpPr>
        <p:spPr>
          <a:xfrm>
            <a:off x="6941160" y="648360"/>
            <a:ext cx="3591360" cy="28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1800" b="1" strike="noStrike" spc="-1">
                <a:solidFill>
                  <a:srgbClr val="FF0000"/>
                </a:solidFill>
                <a:latin typeface="Calibri"/>
              </a:rPr>
              <a:t>PROJECTED</a:t>
            </a:r>
            <a:r>
              <a:rPr lang="en-IN" sz="1800" b="1" strike="noStrike" spc="-52">
                <a:solidFill>
                  <a:srgbClr val="FF0000"/>
                </a:solidFill>
                <a:latin typeface="Calibri"/>
              </a:rPr>
              <a:t> </a:t>
            </a:r>
            <a:r>
              <a:rPr lang="en-IN" sz="1800" b="1" strike="noStrike" spc="-21">
                <a:solidFill>
                  <a:srgbClr val="FF0000"/>
                </a:solidFill>
                <a:latin typeface="Calibri"/>
              </a:rPr>
              <a:t>FOOTFALL</a:t>
            </a:r>
            <a:r>
              <a:rPr lang="en-IN" sz="1800" b="1" strike="noStrike" spc="-52">
                <a:solidFill>
                  <a:srgbClr val="FF0000"/>
                </a:solidFill>
                <a:latin typeface="Calibri"/>
              </a:rPr>
              <a:t> </a:t>
            </a:r>
            <a:r>
              <a:rPr lang="en-IN" sz="1800" b="1" strike="noStrike" spc="-1">
                <a:solidFill>
                  <a:srgbClr val="FF0000"/>
                </a:solidFill>
                <a:latin typeface="Calibri"/>
              </a:rPr>
              <a:t>FOR</a:t>
            </a:r>
            <a:r>
              <a:rPr lang="en-IN" sz="1800" b="1" strike="noStrike" spc="-52">
                <a:solidFill>
                  <a:srgbClr val="FF0000"/>
                </a:solidFill>
                <a:latin typeface="Calibri"/>
              </a:rPr>
              <a:t> </a:t>
            </a:r>
            <a:r>
              <a:rPr lang="en-IN" sz="1800" b="1" strike="noStrike" spc="-1">
                <a:solidFill>
                  <a:srgbClr val="FF0000"/>
                </a:solidFill>
                <a:latin typeface="Calibri"/>
              </a:rPr>
              <a:t>YEAR</a:t>
            </a:r>
            <a:r>
              <a:rPr lang="en-IN" sz="1800" b="1" strike="noStrike" spc="-46">
                <a:solidFill>
                  <a:srgbClr val="FF0000"/>
                </a:solidFill>
                <a:latin typeface="Calibri"/>
              </a:rPr>
              <a:t> </a:t>
            </a:r>
            <a:r>
              <a:rPr lang="en-IN" sz="1800" b="1" strike="noStrike" spc="-21">
                <a:solidFill>
                  <a:srgbClr val="FF0000"/>
                </a:solidFill>
                <a:latin typeface="Calibri"/>
              </a:rPr>
              <a:t>2060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6" name="object 185"/>
          <p:cNvSpPr/>
          <p:nvPr/>
        </p:nvSpPr>
        <p:spPr>
          <a:xfrm>
            <a:off x="7143120" y="1002600"/>
            <a:ext cx="4711320" cy="28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  <a:tabLst>
                <a:tab pos="937440" algn="l"/>
              </a:tabLst>
            </a:pPr>
            <a:r>
              <a:rPr lang="en-IN" sz="1800" b="1" strike="noStrike" spc="-21">
                <a:solidFill>
                  <a:srgbClr val="000000"/>
                </a:solidFill>
                <a:latin typeface="Calibri"/>
              </a:rPr>
              <a:t>2060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	</a:t>
            </a:r>
            <a:r>
              <a:rPr lang="en-IN" sz="1800" b="1" strike="noStrike" spc="-41">
                <a:solidFill>
                  <a:srgbClr val="000000"/>
                </a:solidFill>
                <a:latin typeface="Calibri"/>
              </a:rPr>
              <a:t>TOTAL</a:t>
            </a:r>
            <a:r>
              <a:rPr lang="en-IN" sz="1800" b="1" strike="noStrike" spc="-60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ANNUAL</a:t>
            </a:r>
            <a:r>
              <a:rPr lang="en-IN" sz="1800" b="1" strike="noStrike" spc="-4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21">
                <a:solidFill>
                  <a:srgbClr val="000000"/>
                </a:solidFill>
                <a:latin typeface="Calibri"/>
              </a:rPr>
              <a:t>FOOTFALL</a:t>
            </a:r>
            <a:r>
              <a:rPr lang="en-IN" sz="1800" b="1" strike="noStrike" spc="-4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–</a:t>
            </a:r>
            <a:r>
              <a:rPr lang="en-IN" sz="1800" b="0" strike="noStrike" spc="-4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2">
                <a:solidFill>
                  <a:srgbClr val="000000"/>
                </a:solidFill>
                <a:latin typeface="Calibri"/>
              </a:rPr>
              <a:t>1,25,74,000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7" name="object 186"/>
          <p:cNvSpPr/>
          <p:nvPr/>
        </p:nvSpPr>
        <p:spPr>
          <a:xfrm>
            <a:off x="8069040" y="1252800"/>
            <a:ext cx="2027160" cy="60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 indent="51480">
              <a:lnSpc>
                <a:spcPct val="108000"/>
              </a:lnSpc>
              <a:spcBef>
                <a:spcPts val="99"/>
              </a:spcBef>
              <a:tabLst>
                <a:tab pos="0" algn="l"/>
              </a:tabLst>
            </a:pP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PER</a:t>
            </a:r>
            <a:r>
              <a:rPr lang="en-IN" sz="1800" b="1" strike="noStrike" spc="-1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60">
                <a:solidFill>
                  <a:srgbClr val="000000"/>
                </a:solidFill>
                <a:latin typeface="Calibri"/>
              </a:rPr>
              <a:t>DAY</a:t>
            </a:r>
            <a:r>
              <a:rPr lang="en-IN" sz="1800" b="1" strike="noStrike" spc="-1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26">
                <a:solidFill>
                  <a:srgbClr val="000000"/>
                </a:solidFill>
                <a:latin typeface="Calibri"/>
              </a:rPr>
              <a:t>PASSENGER 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PEAK</a:t>
            </a:r>
            <a:r>
              <a:rPr lang="en-IN" sz="18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21">
                <a:solidFill>
                  <a:srgbClr val="000000"/>
                </a:solidFill>
                <a:latin typeface="Calibri"/>
              </a:rPr>
              <a:t>HOUR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8" name="object 187"/>
          <p:cNvSpPr/>
          <p:nvPr/>
        </p:nvSpPr>
        <p:spPr>
          <a:xfrm>
            <a:off x="10425600" y="1276920"/>
            <a:ext cx="1662120" cy="59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1320">
              <a:lnSpc>
                <a:spcPts val="2154"/>
              </a:lnSpc>
              <a:spcBef>
                <a:spcPts val="99"/>
              </a:spcBef>
            </a:pP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-</a:t>
            </a:r>
            <a:r>
              <a:rPr lang="en-IN" sz="1800" b="0" strike="noStrike" spc="389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2">
                <a:solidFill>
                  <a:srgbClr val="000000"/>
                </a:solidFill>
                <a:latin typeface="Calibri"/>
              </a:rPr>
              <a:t>34,448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ts val="2395"/>
              </a:lnSpc>
            </a:pP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-</a:t>
            </a:r>
            <a:r>
              <a:rPr lang="en-IN" sz="1800" b="0" strike="noStrike" spc="389">
                <a:solidFill>
                  <a:srgbClr val="000000"/>
                </a:solidFill>
                <a:latin typeface="Calibri"/>
              </a:rPr>
              <a:t> </a:t>
            </a:r>
            <a:r>
              <a:rPr lang="en-IN" sz="2000" b="1" strike="noStrike" spc="-1">
                <a:solidFill>
                  <a:srgbClr val="000000"/>
                </a:solidFill>
                <a:latin typeface="Calibri"/>
              </a:rPr>
              <a:t>3400</a:t>
            </a:r>
            <a:r>
              <a:rPr lang="en-IN" sz="2000" b="1" strike="noStrike" spc="-12">
                <a:solidFill>
                  <a:srgbClr val="000000"/>
                </a:solidFill>
                <a:latin typeface="Calibri"/>
              </a:rPr>
              <a:t> (approx)</a:t>
            </a:r>
            <a:endParaRPr lang="en-IN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9" name="object 188"/>
          <p:cNvSpPr/>
          <p:nvPr/>
        </p:nvSpPr>
        <p:spPr>
          <a:xfrm>
            <a:off x="8748000" y="3082320"/>
            <a:ext cx="1056960" cy="31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en-IN" sz="2000" b="1" strike="noStrike" spc="-12">
                <a:solidFill>
                  <a:srgbClr val="000000"/>
                </a:solidFill>
                <a:latin typeface="Calibri"/>
              </a:rPr>
              <a:t>11384000</a:t>
            </a:r>
            <a:endParaRPr lang="en-IN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0" name="object 189"/>
          <p:cNvSpPr/>
          <p:nvPr/>
        </p:nvSpPr>
        <p:spPr>
          <a:xfrm>
            <a:off x="6494400" y="3565080"/>
            <a:ext cx="1056960" cy="31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en-IN" sz="2000" b="1" strike="noStrike" spc="-12">
                <a:solidFill>
                  <a:srgbClr val="000000"/>
                </a:solidFill>
                <a:latin typeface="Calibri"/>
              </a:rPr>
              <a:t>10306000</a:t>
            </a:r>
            <a:endParaRPr lang="en-IN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1" name="object 190"/>
          <p:cNvSpPr/>
          <p:nvPr/>
        </p:nvSpPr>
        <p:spPr>
          <a:xfrm>
            <a:off x="4437000" y="4028400"/>
            <a:ext cx="928080" cy="31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en-IN" sz="2000" b="1" strike="noStrike" spc="-12">
                <a:solidFill>
                  <a:srgbClr val="000000"/>
                </a:solidFill>
                <a:latin typeface="Calibri"/>
              </a:rPr>
              <a:t>9330000</a:t>
            </a:r>
            <a:endParaRPr lang="en-IN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2" name="object 191"/>
          <p:cNvSpPr/>
          <p:nvPr/>
        </p:nvSpPr>
        <p:spPr>
          <a:xfrm>
            <a:off x="2278080" y="4444920"/>
            <a:ext cx="928080" cy="31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en-IN" sz="2000" b="1" strike="noStrike" spc="-12">
                <a:solidFill>
                  <a:srgbClr val="000000"/>
                </a:solidFill>
                <a:latin typeface="Calibri"/>
              </a:rPr>
              <a:t>8446000</a:t>
            </a:r>
            <a:endParaRPr lang="en-IN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3" name="Rectangle 3"/>
          <p:cNvSpPr/>
          <p:nvPr/>
        </p:nvSpPr>
        <p:spPr>
          <a:xfrm>
            <a:off x="503640" y="9155520"/>
            <a:ext cx="1148544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Times New Roman"/>
              </a:rPr>
              <a:t>NOTES: 1% ANNUAL GROWTH IN PASSENGER FOOTFALL IS CONSIDERED FOR  FUTURE FOOTFALL CALCULATION.</a:t>
            </a: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4" name="object 122"/>
          <p:cNvGraphicFramePr/>
          <p:nvPr>
            <p:extLst>
              <p:ext uri="{D42A27DB-BD31-4B8C-83A1-F6EECF244321}">
                <p14:modId xmlns:p14="http://schemas.microsoft.com/office/powerpoint/2010/main" val="3426467151"/>
              </p:ext>
            </p:extLst>
          </p:nvPr>
        </p:nvGraphicFramePr>
        <p:xfrm>
          <a:off x="838200" y="2073414"/>
          <a:ext cx="10591800" cy="7527786"/>
        </p:xfrm>
        <a:graphic>
          <a:graphicData uri="http://schemas.openxmlformats.org/drawingml/2006/table">
            <a:tbl>
              <a:tblPr/>
              <a:tblGrid>
                <a:gridCol w="1367733"/>
                <a:gridCol w="3265353"/>
                <a:gridCol w="926468"/>
                <a:gridCol w="897787"/>
                <a:gridCol w="912610"/>
                <a:gridCol w="969004"/>
                <a:gridCol w="1055367"/>
                <a:gridCol w="1197478"/>
              </a:tblGrid>
              <a:tr h="8132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6"/>
                        </a:spcBef>
                      </a:pPr>
                      <a:r>
                        <a:rPr lang="en-IN" sz="2200" b="0" strike="noStrike" spc="-12" dirty="0">
                          <a:solidFill>
                            <a:schemeClr val="dk1"/>
                          </a:solidFill>
                          <a:latin typeface="Calibri"/>
                        </a:rPr>
                        <a:t>sr.no.</a:t>
                      </a:r>
                      <a:endParaRPr lang="en-IN" sz="22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3615840" indent="-2746440">
                        <a:lnSpc>
                          <a:spcPts val="2880"/>
                        </a:lnSpc>
                        <a:spcBef>
                          <a:spcPts val="60"/>
                        </a:spcBef>
                        <a:tabLst>
                          <a:tab pos="0" algn="l"/>
                        </a:tabLst>
                      </a:pPr>
                      <a:r>
                        <a:rPr lang="en-IN" sz="2200" b="1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Estimation</a:t>
                      </a:r>
                      <a:r>
                        <a:rPr lang="en-IN" sz="2200" b="1" strike="noStrike" spc="-41" dirty="0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200" b="1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of</a:t>
                      </a:r>
                      <a:r>
                        <a:rPr lang="en-IN" sz="2200" b="1" strike="noStrike" spc="-32" dirty="0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200" b="1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floor</a:t>
                      </a:r>
                      <a:r>
                        <a:rPr lang="en-IN" sz="2200" b="1" strike="noStrike" spc="-32" dirty="0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200" b="1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areas</a:t>
                      </a:r>
                      <a:r>
                        <a:rPr lang="en-IN" sz="2200" b="1" strike="noStrike" spc="-32" dirty="0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200" b="1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for</a:t>
                      </a:r>
                      <a:r>
                        <a:rPr lang="en-IN" sz="2200" b="1" strike="noStrike" spc="-32" dirty="0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200" b="1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station</a:t>
                      </a:r>
                      <a:r>
                        <a:rPr lang="en-IN" sz="2200" b="1" strike="noStrike" spc="-32" dirty="0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200" b="1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building/</a:t>
                      </a:r>
                      <a:r>
                        <a:rPr lang="en-IN" sz="2200" b="1" strike="noStrike" spc="-32" dirty="0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200" b="1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Departure</a:t>
                      </a:r>
                      <a:r>
                        <a:rPr lang="en-IN" sz="2200" b="1" strike="noStrike" spc="-32" dirty="0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200" b="1" strike="noStrike" spc="-12" dirty="0">
                          <a:solidFill>
                            <a:schemeClr val="dk1"/>
                          </a:solidFill>
                          <a:latin typeface="Calibri"/>
                        </a:rPr>
                        <a:t>Concourse- </a:t>
                      </a:r>
                      <a:r>
                        <a:rPr lang="en-IN" sz="2200" b="1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MIRAJ</a:t>
                      </a:r>
                      <a:r>
                        <a:rPr lang="en-IN" sz="2200" b="1" strike="noStrike" spc="-35" dirty="0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200" b="1" strike="noStrike" spc="-55" dirty="0">
                          <a:solidFill>
                            <a:schemeClr val="dk1"/>
                          </a:solidFill>
                          <a:latin typeface="Calibri"/>
                        </a:rPr>
                        <a:t>RAILWAY</a:t>
                      </a:r>
                      <a:r>
                        <a:rPr lang="en-IN" sz="2200" b="1" strike="noStrike" spc="-21" dirty="0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200" b="1" strike="noStrike" spc="-12" dirty="0">
                          <a:solidFill>
                            <a:schemeClr val="dk1"/>
                          </a:solidFill>
                          <a:latin typeface="Calibri"/>
                        </a:rPr>
                        <a:t>STATION</a:t>
                      </a:r>
                      <a:endParaRPr lang="en-IN" sz="22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8535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lang="en-IN" sz="1900" b="0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1</a:t>
                      </a:r>
                      <a:endParaRPr lang="en-IN" sz="19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</a:pPr>
                      <a:r>
                        <a:rPr lang="en-IN" sz="17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Horizon</a:t>
                      </a:r>
                      <a:r>
                        <a:rPr lang="en-IN" sz="1700" b="1" strike="noStrike" spc="-6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1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year</a:t>
                      </a:r>
                      <a:endParaRPr lang="en-IN" sz="17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lang="en-IN" sz="1700" b="1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2020</a:t>
                      </a:r>
                      <a:endParaRPr lang="en-IN" sz="17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lang="en-IN" sz="1700" b="1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2030</a:t>
                      </a:r>
                      <a:endParaRPr lang="en-IN" sz="17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lang="en-IN" sz="1700" b="1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2040</a:t>
                      </a:r>
                      <a:endParaRPr lang="en-IN" sz="17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lang="en-IN" sz="1700" b="1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2050</a:t>
                      </a:r>
                      <a:endParaRPr lang="en-IN" sz="17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lang="en-IN" sz="1700" b="1" strike="noStrike" spc="-21">
                          <a:solidFill>
                            <a:srgbClr val="FF0000"/>
                          </a:solidFill>
                          <a:latin typeface="Calibri"/>
                        </a:rPr>
                        <a:t>2060</a:t>
                      </a:r>
                      <a:endParaRPr lang="en-IN" sz="17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340920" indent="-2052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IN" sz="17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Mela</a:t>
                      </a:r>
                      <a:r>
                        <a:rPr lang="en-IN" sz="1700" b="1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1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Surge </a:t>
                      </a:r>
                      <a:r>
                        <a:rPr lang="en-IN" sz="17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@</a:t>
                      </a:r>
                      <a:r>
                        <a:rPr lang="en-IN" sz="1700" b="1" strike="noStrike" spc="-7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35%</a:t>
                      </a:r>
                      <a:endParaRPr lang="en-IN" sz="17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4156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n-IN" sz="1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</a:t>
                      </a:r>
                      <a:endParaRPr lang="en-IN" sz="1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</a:pPr>
                      <a:r>
                        <a:rPr lang="en-IN" sz="17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Passenger</a:t>
                      </a:r>
                      <a:r>
                        <a:rPr lang="en-IN" sz="1700" b="1" strike="noStrike" spc="-80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1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data</a:t>
                      </a:r>
                      <a:endParaRPr lang="en-IN" sz="17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66"/>
                        </a:spcBef>
                      </a:pPr>
                      <a:r>
                        <a:rPr lang="en-IN" sz="17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Area</a:t>
                      </a:r>
                      <a:r>
                        <a:rPr lang="en-IN" sz="1700" b="1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units</a:t>
                      </a:r>
                      <a:r>
                        <a:rPr lang="en-IN" sz="1700" b="1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</a:t>
                      </a:r>
                      <a:r>
                        <a:rPr lang="en-IN" sz="1700" b="1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SQ</a:t>
                      </a:r>
                      <a:r>
                        <a:rPr lang="en-IN" sz="1700" b="1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1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.M.)</a:t>
                      </a:r>
                      <a:endParaRPr lang="en-IN" sz="17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6936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30"/>
                        </a:spcBef>
                      </a:pPr>
                      <a:r>
                        <a:rPr lang="en-IN" sz="1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2.1</a:t>
                      </a:r>
                      <a:endParaRPr lang="en-IN" sz="1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</a:pPr>
                      <a:r>
                        <a:rPr lang="en-IN" sz="17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Average</a:t>
                      </a:r>
                      <a:r>
                        <a:rPr lang="en-IN" sz="17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Annual</a:t>
                      </a:r>
                      <a:r>
                        <a:rPr lang="en-IN" sz="17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day</a:t>
                      </a:r>
                      <a:r>
                        <a:rPr lang="en-IN" sz="1700" b="0" strike="noStrike" spc="-4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</a:t>
                      </a:r>
                      <a:r>
                        <a:rPr lang="en-IN" sz="1700" b="0" strike="noStrike" spc="-4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Peak</a:t>
                      </a:r>
                      <a:r>
                        <a:rPr lang="en-IN" sz="1700" b="0" strike="noStrike" spc="-4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hour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passenger</a:t>
                      </a:r>
                      <a:r>
                        <a:rPr lang="en-IN" sz="17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demand</a:t>
                      </a:r>
                      <a:r>
                        <a:rPr lang="en-IN" sz="17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(a)</a:t>
                      </a:r>
                      <a:endParaRPr lang="en-IN" sz="17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30"/>
                        </a:spcBef>
                      </a:pPr>
                      <a:r>
                        <a:rPr lang="en-IN" sz="19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1160</a:t>
                      </a:r>
                      <a:endParaRPr lang="en-IN" sz="1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30"/>
                        </a:spcBef>
                      </a:pPr>
                      <a:r>
                        <a:rPr lang="en-IN" sz="19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1276</a:t>
                      </a:r>
                      <a:endParaRPr lang="en-IN" sz="1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30"/>
                        </a:spcBef>
                      </a:pPr>
                      <a:r>
                        <a:rPr lang="en-IN" sz="19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1404</a:t>
                      </a:r>
                      <a:endParaRPr lang="en-IN" sz="1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30"/>
                        </a:spcBef>
                      </a:pPr>
                      <a:r>
                        <a:rPr lang="en-IN" sz="19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1544</a:t>
                      </a:r>
                      <a:endParaRPr lang="en-IN" sz="1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30"/>
                        </a:spcBef>
                      </a:pPr>
                      <a:r>
                        <a:rPr lang="en-IN" sz="19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1698</a:t>
                      </a:r>
                      <a:endParaRPr lang="en-IN" sz="1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30"/>
                        </a:spcBef>
                      </a:pPr>
                      <a:r>
                        <a:rPr lang="en-IN" sz="19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2293</a:t>
                      </a:r>
                      <a:endParaRPr lang="en-IN" sz="1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11098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"/>
                        </a:spcBef>
                      </a:pPr>
                      <a:endParaRPr lang="en-IN" sz="25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2.2</a:t>
                      </a:r>
                      <a:endParaRPr lang="en-IN" sz="1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</a:pPr>
                      <a:r>
                        <a:rPr lang="en-IN" sz="17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Average</a:t>
                      </a:r>
                      <a:r>
                        <a:rPr lang="en-IN" sz="1700" b="0" strike="noStrike" spc="-5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Annual</a:t>
                      </a:r>
                      <a:r>
                        <a:rPr lang="en-IN" sz="17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day</a:t>
                      </a:r>
                      <a:r>
                        <a:rPr lang="en-IN" sz="17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</a:t>
                      </a:r>
                      <a:r>
                        <a:rPr lang="en-IN" sz="17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Peak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hourDeparture</a:t>
                      </a:r>
                      <a:r>
                        <a:rPr lang="en-IN" sz="1700" b="0" strike="noStrike" spc="-60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passenger</a:t>
                      </a:r>
                      <a:r>
                        <a:rPr lang="en-IN" sz="1700" b="0" strike="noStrike" spc="-5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demand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(b)**</a:t>
                      </a:r>
                      <a:r>
                        <a:rPr lang="en-IN" sz="17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55%</a:t>
                      </a:r>
                      <a:r>
                        <a:rPr lang="en-IN" sz="17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of</a:t>
                      </a:r>
                      <a:r>
                        <a:rPr lang="en-IN" sz="17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total</a:t>
                      </a:r>
                      <a:r>
                        <a:rPr lang="en-IN" sz="17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peak</a:t>
                      </a:r>
                      <a:r>
                        <a:rPr lang="en-IN" sz="17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hour </a:t>
                      </a:r>
                      <a:r>
                        <a:rPr lang="en-IN" sz="17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passenger</a:t>
                      </a:r>
                      <a:endParaRPr lang="en-IN" sz="17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"/>
                        </a:spcBef>
                      </a:pPr>
                      <a:endParaRPr lang="en-IN" sz="25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638</a:t>
                      </a:r>
                      <a:endParaRPr lang="en-IN" sz="1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"/>
                        </a:spcBef>
                      </a:pPr>
                      <a:endParaRPr lang="en-IN" sz="25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702</a:t>
                      </a:r>
                      <a:endParaRPr lang="en-IN" sz="1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"/>
                        </a:spcBef>
                      </a:pPr>
                      <a:endParaRPr lang="en-IN" sz="25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772</a:t>
                      </a:r>
                      <a:endParaRPr lang="en-IN" sz="1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"/>
                        </a:spcBef>
                      </a:pPr>
                      <a:endParaRPr lang="en-IN" sz="25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849</a:t>
                      </a:r>
                      <a:endParaRPr lang="en-IN" sz="1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"/>
                        </a:spcBef>
                      </a:pPr>
                      <a:endParaRPr lang="en-IN" sz="25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934</a:t>
                      </a:r>
                      <a:endParaRPr lang="en-IN" sz="1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"/>
                        </a:spcBef>
                      </a:pPr>
                      <a:endParaRPr lang="en-IN" sz="25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9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1261</a:t>
                      </a:r>
                      <a:endParaRPr lang="en-IN" sz="1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  <a:tr h="11098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endParaRPr lang="en-IN" sz="16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2.3</a:t>
                      </a:r>
                      <a:endParaRPr lang="en-IN" sz="1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</a:pPr>
                      <a:r>
                        <a:rPr lang="en-IN" sz="17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Average</a:t>
                      </a:r>
                      <a:r>
                        <a:rPr lang="en-IN" sz="1700" b="0" strike="noStrike" spc="-5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Annual</a:t>
                      </a:r>
                      <a:r>
                        <a:rPr lang="en-IN" sz="17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day</a:t>
                      </a:r>
                      <a:r>
                        <a:rPr lang="en-IN" sz="17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</a:t>
                      </a:r>
                      <a:r>
                        <a:rPr lang="en-IN" sz="17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Peak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hourArrivalpassenger</a:t>
                      </a:r>
                      <a:r>
                        <a:rPr lang="en-IN" sz="1700" b="0" strike="noStrike" spc="-97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demand</a:t>
                      </a:r>
                      <a:endParaRPr lang="en-IN" sz="17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marL="12600">
                        <a:lnSpc>
                          <a:spcPct val="100000"/>
                        </a:lnSpc>
                      </a:pP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©**45%</a:t>
                      </a:r>
                      <a:r>
                        <a:rPr lang="en-IN" sz="17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of</a:t>
                      </a:r>
                      <a:r>
                        <a:rPr lang="en-IN" sz="17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total</a:t>
                      </a:r>
                      <a:r>
                        <a:rPr lang="en-IN" sz="17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peak</a:t>
                      </a:r>
                      <a:r>
                        <a:rPr lang="en-IN" sz="17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hour</a:t>
                      </a:r>
                      <a:r>
                        <a:rPr lang="en-IN" sz="17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Passenger</a:t>
                      </a:r>
                      <a:endParaRPr lang="en-IN" sz="17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endParaRPr lang="en-IN" sz="16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522</a:t>
                      </a:r>
                      <a:endParaRPr lang="en-IN" sz="1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endParaRPr lang="en-IN" sz="16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574</a:t>
                      </a:r>
                      <a:endParaRPr lang="en-IN" sz="1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endParaRPr lang="en-IN" sz="16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632</a:t>
                      </a:r>
                      <a:endParaRPr lang="en-IN" sz="1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endParaRPr lang="en-IN" sz="16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695</a:t>
                      </a:r>
                      <a:endParaRPr lang="en-IN" sz="1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endParaRPr lang="en-IN" sz="16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764</a:t>
                      </a:r>
                      <a:endParaRPr lang="en-IN" sz="1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endParaRPr lang="en-IN" sz="16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9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1032</a:t>
                      </a:r>
                      <a:endParaRPr lang="en-IN" sz="1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6122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7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2.4</a:t>
                      </a:r>
                      <a:endParaRPr lang="en-IN" sz="17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</a:pPr>
                      <a:r>
                        <a:rPr lang="en-IN" sz="17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Average</a:t>
                      </a:r>
                      <a:r>
                        <a:rPr lang="en-IN" sz="1700" b="0" strike="noStrike" spc="-5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annual</a:t>
                      </a:r>
                      <a:r>
                        <a:rPr lang="en-IN" sz="17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day</a:t>
                      </a:r>
                      <a:r>
                        <a:rPr lang="en-IN" sz="17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passenger</a:t>
                      </a:r>
                      <a:endParaRPr lang="en-IN" sz="17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marL="12600">
                        <a:lnSpc>
                          <a:spcPct val="100000"/>
                        </a:lnSpc>
                      </a:pPr>
                      <a:r>
                        <a:rPr lang="en-IN" sz="17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demand</a:t>
                      </a:r>
                      <a:r>
                        <a:rPr lang="en-IN" sz="1700" b="1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per</a:t>
                      </a:r>
                      <a:r>
                        <a:rPr lang="en-IN" sz="17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day</a:t>
                      </a:r>
                      <a:r>
                        <a:rPr lang="en-IN" sz="1700" b="1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(d)</a:t>
                      </a:r>
                      <a:endParaRPr lang="en-IN" sz="17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5"/>
                        </a:spcBef>
                      </a:pPr>
                      <a:r>
                        <a:rPr lang="en-IN" sz="1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11600</a:t>
                      </a:r>
                      <a:endParaRPr lang="en-IN" sz="1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5"/>
                        </a:spcBef>
                      </a:pPr>
                      <a:r>
                        <a:rPr lang="en-IN" sz="1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12760</a:t>
                      </a:r>
                      <a:endParaRPr lang="en-IN" sz="1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5"/>
                        </a:spcBef>
                      </a:pPr>
                      <a:r>
                        <a:rPr lang="en-IN" sz="1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14036</a:t>
                      </a:r>
                      <a:endParaRPr lang="en-IN" sz="1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5"/>
                        </a:spcBef>
                      </a:pPr>
                      <a:r>
                        <a:rPr lang="en-IN" sz="1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15440</a:t>
                      </a:r>
                      <a:endParaRPr lang="en-IN" sz="1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5"/>
                        </a:spcBef>
                      </a:pPr>
                      <a:r>
                        <a:rPr lang="en-IN" sz="1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16984</a:t>
                      </a:r>
                      <a:endParaRPr lang="en-IN" sz="1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5"/>
                        </a:spcBef>
                      </a:pPr>
                      <a:r>
                        <a:rPr lang="en-IN" sz="1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22928</a:t>
                      </a:r>
                      <a:endParaRPr lang="en-IN" sz="1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  <a:tr h="355905"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386062">
                <a:tc>
                  <a:txBody>
                    <a:bodyPr/>
                    <a:lstStyle/>
                    <a:p>
                      <a:pPr algn="ctr">
                        <a:lnSpc>
                          <a:spcPts val="2390"/>
                        </a:lnSpc>
                      </a:pPr>
                      <a:r>
                        <a:rPr lang="en-IN" sz="1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2.5</a:t>
                      </a:r>
                      <a:endParaRPr lang="en-IN" sz="1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</a:pP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Level</a:t>
                      </a:r>
                      <a:r>
                        <a:rPr lang="en-IN" sz="1700" b="0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of</a:t>
                      </a:r>
                      <a:r>
                        <a:rPr lang="en-IN" sz="17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service</a:t>
                      </a:r>
                      <a:r>
                        <a:rPr lang="en-IN" sz="1700" b="0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envisaged</a:t>
                      </a:r>
                      <a:endParaRPr lang="en-IN" sz="17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9"/>
                        </a:spcBef>
                      </a:pP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</a:t>
                      </a:r>
                      <a:endParaRPr lang="en-IN" sz="17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9"/>
                        </a:spcBef>
                      </a:pP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</a:t>
                      </a:r>
                      <a:endParaRPr lang="en-IN" sz="17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9"/>
                        </a:spcBef>
                      </a:pP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B</a:t>
                      </a:r>
                      <a:endParaRPr lang="en-IN" sz="17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9"/>
                        </a:spcBef>
                      </a:pP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</a:t>
                      </a:r>
                      <a:endParaRPr lang="en-IN" sz="17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9"/>
                        </a:spcBef>
                      </a:pPr>
                      <a:r>
                        <a:rPr lang="en-IN" sz="1700" b="1" strike="noStrike" spc="-1">
                          <a:solidFill>
                            <a:srgbClr val="FF0000"/>
                          </a:solidFill>
                          <a:latin typeface="Calibri"/>
                        </a:rPr>
                        <a:t>C</a:t>
                      </a:r>
                      <a:endParaRPr lang="en-IN" sz="17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9"/>
                        </a:spcBef>
                      </a:pP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</a:t>
                      </a:r>
                      <a:endParaRPr lang="en-IN" sz="17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  <a:tr h="11098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"/>
                        </a:spcBef>
                      </a:pPr>
                      <a:endParaRPr lang="en-IN" sz="27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2.6</a:t>
                      </a:r>
                      <a:endParaRPr lang="en-IN" sz="1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12600" indent="5148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Departure</a:t>
                      </a:r>
                      <a:r>
                        <a:rPr lang="en-IN" sz="1700" b="0" strike="noStrike" spc="-60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passenger</a:t>
                      </a:r>
                      <a:r>
                        <a:rPr lang="en-IN" sz="17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-</a:t>
                      </a:r>
                      <a:r>
                        <a:rPr lang="en-IN" sz="1700" b="0" strike="noStrike" spc="-5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Waiting</a:t>
                      </a:r>
                      <a:r>
                        <a:rPr lang="en-IN" sz="17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for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more</a:t>
                      </a:r>
                      <a:r>
                        <a:rPr lang="en-IN" sz="17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than</a:t>
                      </a:r>
                      <a:r>
                        <a:rPr lang="en-IN" sz="17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30</a:t>
                      </a:r>
                      <a:r>
                        <a:rPr lang="en-IN" sz="1700" b="0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mins</a:t>
                      </a:r>
                      <a:endParaRPr lang="en-IN" sz="17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marL="126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**</a:t>
                      </a:r>
                      <a:r>
                        <a:rPr lang="en-IN" sz="17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40%</a:t>
                      </a:r>
                      <a:r>
                        <a:rPr lang="en-IN" sz="17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of</a:t>
                      </a:r>
                      <a:r>
                        <a:rPr lang="en-IN" sz="17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total</a:t>
                      </a:r>
                      <a:r>
                        <a:rPr lang="en-IN" sz="1700" b="0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peak</a:t>
                      </a:r>
                      <a:r>
                        <a:rPr lang="en-IN" sz="17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hour</a:t>
                      </a:r>
                      <a:r>
                        <a:rPr lang="en-IN" sz="1700" b="0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7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passenger</a:t>
                      </a:r>
                      <a:endParaRPr lang="en-IN" sz="17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IN" sz="25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22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255</a:t>
                      </a:r>
                      <a:endParaRPr lang="en-IN" sz="22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IN" sz="25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22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281</a:t>
                      </a:r>
                      <a:endParaRPr lang="en-IN" sz="22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IN" sz="25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22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309</a:t>
                      </a:r>
                      <a:endParaRPr lang="en-IN" sz="22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IN" sz="25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22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340</a:t>
                      </a:r>
                      <a:endParaRPr lang="en-IN" sz="22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IN" sz="25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2200" b="1" strike="noStrike" spc="-26">
                          <a:solidFill>
                            <a:srgbClr val="FF0000"/>
                          </a:solidFill>
                          <a:latin typeface="Calibri"/>
                        </a:rPr>
                        <a:t>374</a:t>
                      </a:r>
                      <a:endParaRPr lang="en-IN" sz="22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IN" sz="25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2200" b="1" strike="noStrike" spc="-26" dirty="0">
                          <a:solidFill>
                            <a:schemeClr val="dk1"/>
                          </a:solidFill>
                          <a:latin typeface="Calibri"/>
                        </a:rPr>
                        <a:t>504</a:t>
                      </a:r>
                      <a:endParaRPr lang="en-IN" sz="22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389" marR="85389" marT="42694" marB="4269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05" name="object 123"/>
          <p:cNvGraphicFramePr/>
          <p:nvPr>
            <p:extLst>
              <p:ext uri="{D42A27DB-BD31-4B8C-83A1-F6EECF244321}">
                <p14:modId xmlns:p14="http://schemas.microsoft.com/office/powerpoint/2010/main" val="248741460"/>
              </p:ext>
            </p:extLst>
          </p:nvPr>
        </p:nvGraphicFramePr>
        <p:xfrm>
          <a:off x="880139" y="533401"/>
          <a:ext cx="10549860" cy="1447799"/>
        </p:xfrm>
        <a:graphic>
          <a:graphicData uri="http://schemas.openxmlformats.org/drawingml/2006/table">
            <a:tbl>
              <a:tblPr/>
              <a:tblGrid>
                <a:gridCol w="1962914"/>
                <a:gridCol w="1818299"/>
                <a:gridCol w="1435228"/>
                <a:gridCol w="1435550"/>
                <a:gridCol w="1729922"/>
                <a:gridCol w="2167947"/>
              </a:tblGrid>
              <a:tr h="418253"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IN" sz="2000" b="1" strike="noStrike" spc="-21" dirty="0">
                          <a:solidFill>
                            <a:srgbClr val="FFFFFF"/>
                          </a:solidFill>
                          <a:latin typeface="Calibri"/>
                        </a:rPr>
                        <a:t>Yearly</a:t>
                      </a:r>
                      <a:r>
                        <a:rPr lang="en-IN" sz="2000" b="1" strike="noStrike" spc="-60" dirty="0">
                          <a:solidFill>
                            <a:srgbClr val="FFFFFF"/>
                          </a:solidFill>
                          <a:latin typeface="Calibri"/>
                        </a:rPr>
                        <a:t> </a:t>
                      </a:r>
                      <a:r>
                        <a:rPr lang="en-IN" sz="2000" b="1" strike="noStrike" spc="-1" dirty="0">
                          <a:solidFill>
                            <a:srgbClr val="FFFFFF"/>
                          </a:solidFill>
                          <a:latin typeface="Calibri"/>
                        </a:rPr>
                        <a:t>chart</a:t>
                      </a:r>
                      <a:r>
                        <a:rPr lang="en-IN" sz="2000" b="1" strike="noStrike" spc="-46" dirty="0">
                          <a:solidFill>
                            <a:srgbClr val="FFFFFF"/>
                          </a:solidFill>
                          <a:latin typeface="Calibri"/>
                        </a:rPr>
                        <a:t> </a:t>
                      </a:r>
                      <a:r>
                        <a:rPr lang="en-IN" sz="2000" b="1" strike="noStrike" spc="-1" dirty="0">
                          <a:solidFill>
                            <a:srgbClr val="FFFFFF"/>
                          </a:solidFill>
                          <a:latin typeface="Calibri"/>
                        </a:rPr>
                        <a:t>-</a:t>
                      </a:r>
                      <a:r>
                        <a:rPr lang="en-IN" sz="2000" b="1" strike="noStrike" spc="358" dirty="0">
                          <a:solidFill>
                            <a:srgbClr val="FFFFFF"/>
                          </a:solidFill>
                          <a:latin typeface="Calibri"/>
                        </a:rPr>
                        <a:t> </a:t>
                      </a:r>
                      <a:r>
                        <a:rPr lang="en-IN" sz="2000" b="1" strike="noStrike" spc="-1" dirty="0">
                          <a:solidFill>
                            <a:srgbClr val="FFFFFF"/>
                          </a:solidFill>
                          <a:latin typeface="Calibri"/>
                        </a:rPr>
                        <a:t>Projected</a:t>
                      </a:r>
                      <a:r>
                        <a:rPr lang="en-IN" sz="2000" b="1" strike="noStrike" spc="358" dirty="0">
                          <a:solidFill>
                            <a:srgbClr val="FFFFFF"/>
                          </a:solidFill>
                          <a:latin typeface="Calibri"/>
                        </a:rPr>
                        <a:t> </a:t>
                      </a:r>
                      <a:r>
                        <a:rPr lang="en-IN" sz="2000" b="1" strike="noStrike" spc="-1" dirty="0">
                          <a:solidFill>
                            <a:srgbClr val="FFFFFF"/>
                          </a:solidFill>
                          <a:latin typeface="Calibri"/>
                        </a:rPr>
                        <a:t>Passenger</a:t>
                      </a:r>
                      <a:r>
                        <a:rPr lang="en-IN" sz="2000" b="1" strike="noStrike" spc="-41" dirty="0">
                          <a:solidFill>
                            <a:srgbClr val="FFFFFF"/>
                          </a:solidFill>
                          <a:latin typeface="Calibri"/>
                        </a:rPr>
                        <a:t> </a:t>
                      </a:r>
                      <a:r>
                        <a:rPr lang="en-IN" sz="2000" b="1" strike="noStrike" spc="-12" dirty="0">
                          <a:solidFill>
                            <a:srgbClr val="FFFFFF"/>
                          </a:solidFill>
                          <a:latin typeface="Calibri"/>
                        </a:rPr>
                        <a:t>footfall</a:t>
                      </a:r>
                      <a:endParaRPr lang="en-IN" sz="20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C3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418253">
                <a:tc>
                  <a:txBody>
                    <a:bodyPr/>
                    <a:lstStyle/>
                    <a:p>
                      <a:endParaRPr lang="en-IN" sz="1900" b="0" strike="noStrike" spc="-1" dirty="0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en-IN" sz="1600" b="1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2020</a:t>
                      </a:r>
                      <a:endParaRPr lang="en-IN" sz="16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en-IN" sz="1600" b="1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2030</a:t>
                      </a:r>
                      <a:endParaRPr lang="en-IN" sz="16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en-IN" sz="1600" b="1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2040</a:t>
                      </a:r>
                      <a:endParaRPr lang="en-IN" sz="16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en-IN" sz="1600" b="1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2050</a:t>
                      </a:r>
                      <a:endParaRPr lang="en-IN" sz="16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9"/>
                        </a:spcBef>
                      </a:pPr>
                      <a:r>
                        <a:rPr lang="en-IN" sz="2000" b="1" strike="noStrike" spc="-21">
                          <a:solidFill>
                            <a:srgbClr val="FF0000"/>
                          </a:solidFill>
                          <a:latin typeface="Calibri"/>
                        </a:rPr>
                        <a:t>2060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>
                      <a:noFill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  <a:tr h="611293">
                <a:tc>
                  <a:txBody>
                    <a:bodyPr/>
                    <a:lstStyle/>
                    <a:p>
                      <a:pPr marL="218520">
                        <a:lnSpc>
                          <a:spcPct val="100000"/>
                        </a:lnSpc>
                        <a:spcBef>
                          <a:spcPts val="1324"/>
                        </a:spcBef>
                      </a:pPr>
                      <a:r>
                        <a:rPr lang="en-IN" sz="1600" b="1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Peak</a:t>
                      </a:r>
                      <a:r>
                        <a:rPr lang="en-IN" sz="1600" b="1" strike="noStrike" spc="-52" dirty="0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600" b="1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Hour</a:t>
                      </a:r>
                      <a:r>
                        <a:rPr lang="en-IN" sz="1600" b="1" strike="noStrike" spc="-52" dirty="0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600" b="1" strike="noStrike" spc="-12" dirty="0">
                          <a:solidFill>
                            <a:schemeClr val="dk1"/>
                          </a:solidFill>
                          <a:latin typeface="Calibri"/>
                        </a:rPr>
                        <a:t>Passenger</a:t>
                      </a:r>
                      <a:endParaRPr lang="en-IN" sz="16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65"/>
                        </a:spcBef>
                      </a:pPr>
                      <a:r>
                        <a:rPr lang="en-IN" sz="16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2300</a:t>
                      </a:r>
                      <a:endParaRPr lang="en-IN" sz="16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165"/>
                        </a:spcBef>
                      </a:pPr>
                      <a:r>
                        <a:rPr lang="en-IN" sz="16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2550</a:t>
                      </a:r>
                      <a:endParaRPr lang="en-IN" sz="16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65"/>
                        </a:spcBef>
                      </a:pPr>
                      <a:r>
                        <a:rPr lang="en-IN" sz="16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2820</a:t>
                      </a:r>
                      <a:endParaRPr lang="en-IN" sz="16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65"/>
                        </a:spcBef>
                      </a:pPr>
                      <a:r>
                        <a:rPr lang="en-IN" sz="16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3120</a:t>
                      </a:r>
                      <a:endParaRPr lang="en-IN" sz="16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4"/>
                        </a:spcBef>
                      </a:pPr>
                      <a:r>
                        <a:rPr lang="en-IN" sz="2000" b="1" strike="noStrike" spc="-21" dirty="0">
                          <a:solidFill>
                            <a:srgbClr val="FF0000"/>
                          </a:solidFill>
                          <a:latin typeface="Calibri"/>
                        </a:rPr>
                        <a:t>3400</a:t>
                      </a:r>
                      <a:endParaRPr lang="en-IN" sz="20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</a:tbl>
          </a:graphicData>
        </a:graphic>
      </p:graphicFrame>
      <p:sp>
        <p:nvSpPr>
          <p:cNvPr id="4" name="object 178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3960" y="-11520"/>
            <a:ext cx="3354480" cy="1615320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1260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 dirty="0">
                <a:solidFill>
                  <a:schemeClr val="dk1"/>
                </a:solidFill>
                <a:latin typeface="Calibri"/>
              </a:rPr>
              <a:t>PASSENGER</a:t>
            </a:r>
            <a:r>
              <a:rPr lang="en-IN" sz="2800" b="1" strike="noStrike" spc="-140" dirty="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2" dirty="0">
                <a:solidFill>
                  <a:schemeClr val="dk1"/>
                </a:solidFill>
                <a:latin typeface="Calibri"/>
              </a:rPr>
              <a:t>FOOTFALL</a:t>
            </a:r>
            <a:endParaRPr lang="en-IN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6" name="object 124"/>
          <p:cNvGraphicFramePr/>
          <p:nvPr>
            <p:extLst>
              <p:ext uri="{D42A27DB-BD31-4B8C-83A1-F6EECF244321}">
                <p14:modId xmlns:p14="http://schemas.microsoft.com/office/powerpoint/2010/main" val="2989436609"/>
              </p:ext>
            </p:extLst>
          </p:nvPr>
        </p:nvGraphicFramePr>
        <p:xfrm>
          <a:off x="1626361" y="518406"/>
          <a:ext cx="9498839" cy="8692490"/>
        </p:xfrm>
        <a:graphic>
          <a:graphicData uri="http://schemas.openxmlformats.org/drawingml/2006/table">
            <a:tbl>
              <a:tblPr/>
              <a:tblGrid>
                <a:gridCol w="727437"/>
                <a:gridCol w="3087372"/>
                <a:gridCol w="766149"/>
                <a:gridCol w="741607"/>
                <a:gridCol w="753751"/>
                <a:gridCol w="800054"/>
                <a:gridCol w="1327069"/>
                <a:gridCol w="1295400"/>
              </a:tblGrid>
              <a:tr h="349188">
                <a:tc>
                  <a:txBody>
                    <a:bodyPr/>
                    <a:lstStyle/>
                    <a:p>
                      <a:pPr algn="ctr">
                        <a:lnSpc>
                          <a:spcPts val="2390"/>
                        </a:lnSpc>
                      </a:pPr>
                      <a:r>
                        <a:rPr lang="en-IN" sz="1400" b="1" strike="noStrike" spc="-1" dirty="0">
                          <a:solidFill>
                            <a:schemeClr val="dk1"/>
                          </a:solidFill>
                          <a:latin typeface="Calibri"/>
                        </a:rPr>
                        <a:t>3</a:t>
                      </a:r>
                      <a:endParaRPr lang="en-IN" sz="14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12600">
                        <a:lnSpc>
                          <a:spcPts val="2390"/>
                        </a:lnSpc>
                      </a:pPr>
                      <a:r>
                        <a:rPr lang="en-IN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Check</a:t>
                      </a:r>
                      <a:r>
                        <a:rPr lang="en-IN" sz="1400" b="1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in</a:t>
                      </a: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Queue</a:t>
                      </a:r>
                      <a:r>
                        <a:rPr lang="en-IN" sz="1400" b="1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Space</a:t>
                      </a:r>
                      <a:r>
                        <a:rPr lang="en-IN" sz="1400" b="1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for20%of</a:t>
                      </a: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total</a:t>
                      </a:r>
                      <a:r>
                        <a:rPr lang="en-IN" sz="1400" b="1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Peak</a:t>
                      </a: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400" b="1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hourDeparturepassengers</a:t>
                      </a: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(b)</a:t>
                      </a: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/</a:t>
                      </a: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Security</a:t>
                      </a:r>
                      <a:r>
                        <a:rPr lang="en-IN" sz="1400" b="1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400" b="1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Check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3810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lang="en-IN" sz="12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3.1</a:t>
                      </a:r>
                      <a:endParaRPr lang="en-IN" sz="12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Standard</a:t>
                      </a:r>
                      <a:r>
                        <a:rPr lang="en-IN" sz="1100" b="0" strike="noStrike" spc="284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(sq.m./person)</a:t>
                      </a:r>
                      <a:r>
                        <a:rPr lang="en-IN" sz="1100" b="0" strike="noStrike" spc="-4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for</a:t>
                      </a:r>
                      <a:r>
                        <a:rPr lang="en-IN" sz="11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check</a:t>
                      </a:r>
                      <a:r>
                        <a:rPr lang="en-IN" sz="1100" b="0" strike="noStrike" spc="-4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in</a:t>
                      </a:r>
                      <a:r>
                        <a:rPr lang="en-IN" sz="11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queue</a:t>
                      </a:r>
                      <a:r>
                        <a:rPr lang="en-IN" sz="11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space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lang="en-IN" sz="11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1.71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lang="en-IN" sz="11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1.71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lang="en-IN" sz="11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1.53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lang="en-IN" sz="11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1.35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694"/>
                        </a:spcBef>
                      </a:pPr>
                      <a:r>
                        <a:rPr lang="en-IN" sz="1400" b="1" strike="noStrike" spc="-21">
                          <a:solidFill>
                            <a:srgbClr val="FF0000"/>
                          </a:solidFill>
                          <a:latin typeface="Calibri"/>
                        </a:rPr>
                        <a:t>1.35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lang="en-IN" sz="1100" b="0" strike="noStrike" spc="-21" dirty="0">
                          <a:solidFill>
                            <a:schemeClr val="dk1"/>
                          </a:solidFill>
                          <a:latin typeface="Calibri"/>
                        </a:rPr>
                        <a:t>1.35</a:t>
                      </a:r>
                      <a:endParaRPr lang="en-IN" sz="11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530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1"/>
                        </a:spcBef>
                      </a:pPr>
                      <a:endParaRPr lang="en-IN" sz="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2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3.2</a:t>
                      </a:r>
                      <a:endParaRPr lang="en-IN" sz="12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57960"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Space</a:t>
                      </a:r>
                      <a:r>
                        <a:rPr lang="en-IN" sz="11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Required</a:t>
                      </a:r>
                      <a:r>
                        <a:rPr lang="en-IN" sz="1100" b="0" strike="noStrike" spc="-4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(sq.m.)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1"/>
                        </a:spcBef>
                      </a:pPr>
                      <a:endParaRPr lang="en-IN" sz="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2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218</a:t>
                      </a:r>
                      <a:endParaRPr lang="en-IN" sz="12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1"/>
                        </a:spcBef>
                      </a:pPr>
                      <a:endParaRPr lang="en-IN" sz="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2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240</a:t>
                      </a:r>
                      <a:endParaRPr lang="en-IN" sz="12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1"/>
                        </a:spcBef>
                      </a:pPr>
                      <a:endParaRPr lang="en-IN" sz="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2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236</a:t>
                      </a:r>
                      <a:endParaRPr lang="en-IN" sz="12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1"/>
                        </a:spcBef>
                      </a:pPr>
                      <a:endParaRPr lang="en-IN" sz="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2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229</a:t>
                      </a:r>
                      <a:endParaRPr lang="en-IN" sz="12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531"/>
                        </a:spcBef>
                      </a:pPr>
                      <a:r>
                        <a:rPr lang="en-IN" sz="1400" b="1" strike="noStrike" spc="-26">
                          <a:solidFill>
                            <a:srgbClr val="FF0000"/>
                          </a:solidFill>
                          <a:latin typeface="Calibri"/>
                        </a:rPr>
                        <a:t>252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1"/>
                        </a:spcBef>
                      </a:pPr>
                      <a:endParaRPr lang="en-IN" sz="9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2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340</a:t>
                      </a:r>
                      <a:endParaRPr lang="en-IN" sz="12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2784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en-IN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4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  <a:spcBef>
                          <a:spcPts val="139"/>
                        </a:spcBef>
                      </a:pPr>
                      <a:r>
                        <a:rPr lang="en-IN" sz="1400" b="1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Wait/circulate</a:t>
                      </a:r>
                      <a:r>
                        <a:rPr lang="en-IN" sz="1400" b="1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space</a:t>
                      </a:r>
                      <a:r>
                        <a:rPr lang="en-IN" sz="1400" b="1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400" b="1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for20%oftotal</a:t>
                      </a:r>
                      <a:r>
                        <a:rPr lang="en-IN" sz="1400" b="1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Peak</a:t>
                      </a:r>
                      <a:r>
                        <a:rPr lang="en-IN" sz="1400" b="1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400" b="1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hourDeparturepassengers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1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1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3491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9"/>
                        </a:spcBef>
                      </a:pPr>
                      <a:r>
                        <a:rPr lang="en-IN" sz="12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4.1</a:t>
                      </a:r>
                      <a:endParaRPr lang="en-IN" sz="12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Level</a:t>
                      </a:r>
                      <a:r>
                        <a:rPr lang="en-IN" sz="11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of</a:t>
                      </a:r>
                      <a:r>
                        <a:rPr lang="en-IN" sz="1100" b="0" strike="noStrike" spc="-4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service</a:t>
                      </a:r>
                      <a:r>
                        <a:rPr lang="en-IN" sz="11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envisaged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9"/>
                        </a:spcBef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9"/>
                        </a:spcBef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9"/>
                        </a:spcBef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B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9"/>
                        </a:spcBef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0"/>
                        </a:lnSpc>
                      </a:pPr>
                      <a:r>
                        <a:rPr lang="en-IN" sz="1400" b="1" strike="noStrike" spc="-1">
                          <a:solidFill>
                            <a:srgbClr val="FF0000"/>
                          </a:solidFill>
                          <a:latin typeface="Calibri"/>
                        </a:rPr>
                        <a:t>C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9"/>
                        </a:spcBef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3233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9"/>
                        </a:spcBef>
                      </a:pPr>
                      <a:r>
                        <a:rPr lang="en-IN" sz="12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4.2</a:t>
                      </a:r>
                      <a:endParaRPr lang="en-IN" sz="12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Standard</a:t>
                      </a:r>
                      <a:r>
                        <a:rPr lang="en-IN" sz="1100" b="0" strike="noStrike" spc="26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(sq.m./person)</a:t>
                      </a:r>
                      <a:r>
                        <a:rPr lang="en-IN" sz="11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for</a:t>
                      </a:r>
                      <a:r>
                        <a:rPr lang="en-IN" sz="11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wait/circulate</a:t>
                      </a:r>
                      <a:r>
                        <a:rPr lang="en-IN" sz="11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space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1"/>
                        </a:spcBef>
                      </a:pPr>
                      <a:r>
                        <a:rPr lang="en-IN" sz="14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2.61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1"/>
                        </a:spcBef>
                      </a:pPr>
                      <a:r>
                        <a:rPr lang="en-IN" sz="14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2.61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1"/>
                        </a:spcBef>
                      </a:pPr>
                      <a:r>
                        <a:rPr lang="en-IN" sz="14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2.25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1"/>
                        </a:spcBef>
                      </a:pP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1.8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71"/>
                        </a:spcBef>
                      </a:pPr>
                      <a:r>
                        <a:rPr lang="en-IN" sz="1400" b="0" strike="noStrike" spc="-26" dirty="0">
                          <a:solidFill>
                            <a:schemeClr val="dk1"/>
                          </a:solidFill>
                          <a:latin typeface="Calibri"/>
                        </a:rPr>
                        <a:t>1.8</a:t>
                      </a:r>
                      <a:endParaRPr lang="en-IN" sz="14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1"/>
                        </a:spcBef>
                      </a:pPr>
                      <a:r>
                        <a:rPr lang="en-IN" sz="14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1.44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2784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4"/>
                        </a:spcBef>
                      </a:pPr>
                      <a:r>
                        <a:rPr lang="en-IN" sz="12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4.3</a:t>
                      </a:r>
                      <a:endParaRPr lang="en-IN" sz="12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r>
                        <a:rPr lang="en-IN" sz="11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CIRCULATION</a:t>
                      </a:r>
                      <a:r>
                        <a:rPr lang="en-IN" sz="11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Space</a:t>
                      </a:r>
                      <a:r>
                        <a:rPr lang="en-IN" sz="11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Required</a:t>
                      </a:r>
                      <a:r>
                        <a:rPr lang="en-IN" sz="11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(sq.m.)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"/>
                        </a:spcBef>
                      </a:pP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333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"/>
                        </a:spcBef>
                      </a:pP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366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"/>
                        </a:spcBef>
                      </a:pP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347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"/>
                        </a:spcBef>
                      </a:pP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306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96"/>
                        </a:spcBef>
                      </a:pPr>
                      <a:r>
                        <a:rPr lang="en-IN" sz="1400" b="1" strike="noStrike" spc="-26">
                          <a:solidFill>
                            <a:srgbClr val="FF0000"/>
                          </a:solidFill>
                          <a:latin typeface="Calibri"/>
                        </a:rPr>
                        <a:t>336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"/>
                        </a:spcBef>
                      </a:pP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363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3491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en-IN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5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600">
                        <a:lnSpc>
                          <a:spcPts val="2390"/>
                        </a:lnSpc>
                      </a:pPr>
                      <a:r>
                        <a:rPr lang="en-IN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Waiting</a:t>
                      </a:r>
                      <a:r>
                        <a:rPr lang="en-IN" sz="1400" b="1" strike="noStrike" spc="-120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400" b="1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Area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1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1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1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1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1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1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756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21"/>
                        </a:spcBef>
                      </a:pPr>
                      <a:r>
                        <a:rPr lang="en-IN" sz="12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5.1</a:t>
                      </a:r>
                      <a:endParaRPr lang="en-IN" sz="12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Level</a:t>
                      </a:r>
                      <a:r>
                        <a:rPr lang="en-IN" sz="11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of</a:t>
                      </a:r>
                      <a:r>
                        <a:rPr lang="en-IN" sz="1100" b="0" strike="noStrike" spc="-4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service</a:t>
                      </a:r>
                      <a:r>
                        <a:rPr lang="en-IN" sz="11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envisaged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lang="en-IN" sz="11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A+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(3</a:t>
                      </a:r>
                      <a:r>
                        <a:rPr lang="en-IN" sz="11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SQ</a:t>
                      </a:r>
                      <a:r>
                        <a:rPr lang="en-IN" sz="1100" b="0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M)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lang="en-IN" sz="11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A+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(3</a:t>
                      </a:r>
                      <a:r>
                        <a:rPr lang="en-IN" sz="11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SQ</a:t>
                      </a:r>
                      <a:r>
                        <a:rPr lang="en-IN" sz="1100" b="0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M)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lang="en-IN" sz="11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A+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(3</a:t>
                      </a:r>
                      <a:r>
                        <a:rPr lang="en-IN" sz="11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SQ</a:t>
                      </a:r>
                      <a:r>
                        <a:rPr lang="en-IN" sz="1100" b="0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M)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0"/>
                        </a:spcBef>
                        <a:tabLst>
                          <a:tab pos="903600" algn="l"/>
                        </a:tabLst>
                      </a:pPr>
                      <a:r>
                        <a:rPr lang="en-IN" sz="11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A+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	</a:t>
                      </a:r>
                      <a:r>
                        <a:rPr lang="en-IN" sz="11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(3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903600" algn="l"/>
                        </a:tabLst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SQ</a:t>
                      </a:r>
                      <a:r>
                        <a:rPr lang="en-IN" sz="11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M)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0"/>
                        </a:lnSpc>
                      </a:pPr>
                      <a:r>
                        <a:rPr lang="en-IN" sz="1400" b="1" strike="noStrike" spc="-26">
                          <a:solidFill>
                            <a:srgbClr val="FF0000"/>
                          </a:solidFill>
                          <a:latin typeface="Calibri"/>
                        </a:rPr>
                        <a:t>A+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400" b="1" strike="noStrike" spc="-1">
                          <a:solidFill>
                            <a:srgbClr val="FF0000"/>
                          </a:solidFill>
                          <a:latin typeface="Calibri"/>
                        </a:rPr>
                        <a:t>(3</a:t>
                      </a:r>
                      <a:r>
                        <a:rPr lang="en-IN" sz="1400" b="1" strike="noStrike" spc="-12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en-IN" sz="1400" b="1" strike="noStrike" spc="-1">
                          <a:solidFill>
                            <a:srgbClr val="FF0000"/>
                          </a:solidFill>
                          <a:latin typeface="Calibri"/>
                        </a:rPr>
                        <a:t>SQ</a:t>
                      </a:r>
                      <a:r>
                        <a:rPr lang="en-IN" sz="1400" b="1" strike="noStrike" spc="-12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en-IN" sz="1400" b="1" strike="noStrike" spc="-26">
                          <a:solidFill>
                            <a:srgbClr val="FF0000"/>
                          </a:solidFill>
                          <a:latin typeface="Calibri"/>
                        </a:rPr>
                        <a:t>M)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0"/>
                        </a:spcBef>
                        <a:tabLst>
                          <a:tab pos="795600" algn="l"/>
                        </a:tabLst>
                      </a:pPr>
                      <a:r>
                        <a:rPr lang="en-IN" sz="1100" b="0" strike="noStrike" spc="-52">
                          <a:solidFill>
                            <a:schemeClr val="dk1"/>
                          </a:solidFill>
                          <a:latin typeface="Calibri"/>
                        </a:rPr>
                        <a:t>B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	</a:t>
                      </a:r>
                      <a:r>
                        <a:rPr lang="en-IN" sz="11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(2.25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795600" algn="l"/>
                        </a:tabLst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SQ</a:t>
                      </a:r>
                      <a:r>
                        <a:rPr lang="en-IN" sz="11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M)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4104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9"/>
                        </a:spcBef>
                      </a:pPr>
                      <a:r>
                        <a:rPr lang="en-IN" sz="12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5.2</a:t>
                      </a:r>
                      <a:endParaRPr lang="en-IN" sz="12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r>
                        <a:rPr lang="en-IN" sz="11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Wait</a:t>
                      </a:r>
                      <a:r>
                        <a:rPr lang="en-IN" sz="11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area</a:t>
                      </a:r>
                      <a:r>
                        <a:rPr lang="en-IN" sz="11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forExecutive</a:t>
                      </a:r>
                      <a:r>
                        <a:rPr lang="en-IN" sz="11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class</a:t>
                      </a:r>
                      <a:r>
                        <a:rPr lang="en-IN" sz="1100" b="0" strike="noStrike" spc="293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5</a:t>
                      </a:r>
                      <a:r>
                        <a:rPr lang="en-IN" sz="11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%</a:t>
                      </a:r>
                      <a:r>
                        <a:rPr lang="en-IN" sz="11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of</a:t>
                      </a:r>
                      <a:r>
                        <a:rPr lang="en-IN" sz="11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peak</a:t>
                      </a:r>
                      <a:r>
                        <a:rPr lang="en-IN" sz="11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passengers </a:t>
                      </a:r>
                      <a:r>
                        <a:rPr lang="en-IN" sz="11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(e)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9"/>
                        </a:spcBef>
                      </a:pP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38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9"/>
                        </a:spcBef>
                      </a:pP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42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9"/>
                        </a:spcBef>
                      </a:pP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46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9"/>
                        </a:spcBef>
                      </a:pP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51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9"/>
                        </a:spcBef>
                      </a:pPr>
                      <a:r>
                        <a:rPr lang="en-IN" sz="1400" b="0" strike="noStrike" spc="-26">
                          <a:solidFill>
                            <a:srgbClr val="FF0000"/>
                          </a:solidFill>
                          <a:latin typeface="Calibri"/>
                        </a:rPr>
                        <a:t>56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9"/>
                        </a:spcBef>
                      </a:pP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142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9190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21"/>
                        </a:spcBef>
                      </a:pPr>
                      <a:r>
                        <a:rPr lang="en-IN" sz="12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5.3</a:t>
                      </a:r>
                      <a:endParaRPr lang="en-IN" sz="12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Level</a:t>
                      </a:r>
                      <a:r>
                        <a:rPr lang="en-IN" sz="11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of</a:t>
                      </a:r>
                      <a:r>
                        <a:rPr lang="en-IN" sz="1100" b="0" strike="noStrike" spc="-4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service</a:t>
                      </a:r>
                      <a:r>
                        <a:rPr lang="en-IN" sz="11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envisaged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endParaRPr lang="en-IN" sz="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</a:t>
                      </a:r>
                      <a:r>
                        <a:rPr lang="en-IN" sz="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(2.61</a:t>
                      </a:r>
                      <a:r>
                        <a:rPr lang="en-IN" sz="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SQ</a:t>
                      </a:r>
                      <a:r>
                        <a:rPr lang="en-IN" sz="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8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M)</a:t>
                      </a:r>
                      <a:endParaRPr lang="en-IN" sz="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endParaRPr lang="en-IN" sz="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</a:t>
                      </a:r>
                      <a:r>
                        <a:rPr lang="en-IN" sz="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(2.61</a:t>
                      </a:r>
                      <a:r>
                        <a:rPr lang="en-IN" sz="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SQ</a:t>
                      </a:r>
                      <a:r>
                        <a:rPr lang="en-IN" sz="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8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M)</a:t>
                      </a:r>
                      <a:endParaRPr lang="en-IN" sz="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endParaRPr lang="en-IN" sz="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</a:t>
                      </a:r>
                      <a:r>
                        <a:rPr lang="en-IN" sz="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(2.61</a:t>
                      </a:r>
                      <a:r>
                        <a:rPr lang="en-IN" sz="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SQ</a:t>
                      </a:r>
                      <a:r>
                        <a:rPr lang="en-IN" sz="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8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M)</a:t>
                      </a:r>
                      <a:endParaRPr lang="en-IN" sz="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endParaRPr lang="en-IN" sz="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</a:t>
                      </a:r>
                      <a:r>
                        <a:rPr lang="en-IN" sz="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(2.61</a:t>
                      </a:r>
                      <a:r>
                        <a:rPr lang="en-IN" sz="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SQ</a:t>
                      </a:r>
                      <a:r>
                        <a:rPr lang="en-IN" sz="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8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M)</a:t>
                      </a:r>
                      <a:endParaRPr lang="en-IN" sz="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472320" indent="-362520">
                        <a:lnSpc>
                          <a:spcPts val="2401"/>
                        </a:lnSpc>
                        <a:spcBef>
                          <a:spcPts val="71"/>
                        </a:spcBef>
                        <a:tabLst>
                          <a:tab pos="0" algn="l"/>
                        </a:tabLst>
                      </a:pPr>
                      <a:r>
                        <a:rPr lang="en-IN" sz="1400" b="0" strike="noStrike" spc="-1">
                          <a:solidFill>
                            <a:srgbClr val="FF0000"/>
                          </a:solidFill>
                          <a:latin typeface="Calibri"/>
                        </a:rPr>
                        <a:t>A(2.61</a:t>
                      </a:r>
                      <a:r>
                        <a:rPr lang="en-IN" sz="1400" b="0" strike="noStrike" spc="-35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en-IN" sz="1400" b="0" strike="noStrike" spc="-26">
                          <a:solidFill>
                            <a:srgbClr val="FF0000"/>
                          </a:solidFill>
                          <a:latin typeface="Calibri"/>
                        </a:rPr>
                        <a:t>SQ M)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endParaRPr lang="en-IN" sz="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B</a:t>
                      </a:r>
                      <a:r>
                        <a:rPr lang="en-IN" sz="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(2.25</a:t>
                      </a:r>
                      <a:r>
                        <a:rPr lang="en-IN" sz="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SQ</a:t>
                      </a:r>
                      <a:r>
                        <a:rPr lang="en-IN" sz="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8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M)</a:t>
                      </a:r>
                      <a:endParaRPr lang="en-IN" sz="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3226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9"/>
                        </a:spcBef>
                      </a:pPr>
                      <a:r>
                        <a:rPr lang="en-IN" sz="12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5.4</a:t>
                      </a:r>
                      <a:endParaRPr lang="en-IN" sz="12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r>
                        <a:rPr lang="en-IN" sz="11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Wait</a:t>
                      </a:r>
                      <a:r>
                        <a:rPr lang="en-IN" sz="1100" b="0" strike="noStrike" spc="-4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area</a:t>
                      </a:r>
                      <a:r>
                        <a:rPr lang="en-IN" sz="11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for</a:t>
                      </a:r>
                      <a:r>
                        <a:rPr lang="en-IN" sz="11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1st</a:t>
                      </a:r>
                      <a:r>
                        <a:rPr lang="en-IN" sz="11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AC</a:t>
                      </a:r>
                      <a:r>
                        <a:rPr lang="en-IN" sz="11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@</a:t>
                      </a:r>
                      <a:r>
                        <a:rPr lang="en-IN" sz="11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10</a:t>
                      </a:r>
                      <a:r>
                        <a:rPr lang="en-IN" sz="11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%</a:t>
                      </a:r>
                      <a:r>
                        <a:rPr lang="en-IN" sz="11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of</a:t>
                      </a:r>
                      <a:r>
                        <a:rPr lang="en-IN" sz="11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peak</a:t>
                      </a:r>
                      <a:r>
                        <a:rPr lang="en-IN" sz="11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passengers</a:t>
                      </a:r>
                      <a:r>
                        <a:rPr lang="en-IN" sz="1100" b="0" strike="noStrike" spc="-4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(f)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1"/>
                        </a:spcBef>
                      </a:pP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67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1"/>
                        </a:spcBef>
                      </a:pP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73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1"/>
                        </a:spcBef>
                      </a:pP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81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1"/>
                        </a:spcBef>
                      </a:pP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89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1"/>
                        </a:spcBef>
                      </a:pPr>
                      <a:r>
                        <a:rPr lang="en-IN" sz="1400" b="0" strike="noStrike" spc="-26">
                          <a:solidFill>
                            <a:srgbClr val="FF0000"/>
                          </a:solidFill>
                          <a:latin typeface="Calibri"/>
                        </a:rPr>
                        <a:t>98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1"/>
                        </a:spcBef>
                      </a:pP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132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9190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21"/>
                        </a:spcBef>
                      </a:pPr>
                      <a:r>
                        <a:rPr lang="en-IN" sz="12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5.5</a:t>
                      </a:r>
                      <a:endParaRPr lang="en-IN" sz="12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Level</a:t>
                      </a:r>
                      <a:r>
                        <a:rPr lang="en-IN" sz="11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of</a:t>
                      </a:r>
                      <a:r>
                        <a:rPr lang="en-IN" sz="1100" b="0" strike="noStrike" spc="-4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service</a:t>
                      </a:r>
                      <a:r>
                        <a:rPr lang="en-IN" sz="11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envisaged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endParaRPr lang="en-IN" sz="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B</a:t>
                      </a:r>
                      <a:r>
                        <a:rPr lang="en-IN" sz="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(2.25</a:t>
                      </a:r>
                      <a:r>
                        <a:rPr lang="en-IN" sz="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SQ</a:t>
                      </a:r>
                      <a:r>
                        <a:rPr lang="en-IN" sz="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8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M)</a:t>
                      </a:r>
                      <a:endParaRPr lang="en-IN" sz="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endParaRPr lang="en-IN" sz="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B</a:t>
                      </a:r>
                      <a:r>
                        <a:rPr lang="en-IN" sz="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(2.25</a:t>
                      </a:r>
                      <a:r>
                        <a:rPr lang="en-IN" sz="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SQ</a:t>
                      </a:r>
                      <a:r>
                        <a:rPr lang="en-IN" sz="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8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M)</a:t>
                      </a:r>
                      <a:endParaRPr lang="en-IN" sz="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endParaRPr lang="en-IN" sz="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B</a:t>
                      </a:r>
                      <a:r>
                        <a:rPr lang="en-IN" sz="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(2.25</a:t>
                      </a:r>
                      <a:r>
                        <a:rPr lang="en-IN" sz="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SQ</a:t>
                      </a:r>
                      <a:r>
                        <a:rPr lang="en-IN" sz="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8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M)</a:t>
                      </a:r>
                      <a:endParaRPr lang="en-IN" sz="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endParaRPr lang="en-IN" sz="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B</a:t>
                      </a:r>
                      <a:r>
                        <a:rPr lang="en-IN" sz="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(2.25</a:t>
                      </a:r>
                      <a:r>
                        <a:rPr lang="en-IN" sz="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SQ</a:t>
                      </a:r>
                      <a:r>
                        <a:rPr lang="en-IN" sz="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8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M)</a:t>
                      </a:r>
                      <a:endParaRPr lang="en-IN" sz="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472320" indent="-358920">
                        <a:lnSpc>
                          <a:spcPts val="2401"/>
                        </a:lnSpc>
                        <a:spcBef>
                          <a:spcPts val="71"/>
                        </a:spcBef>
                        <a:tabLst>
                          <a:tab pos="0" algn="l"/>
                        </a:tabLst>
                      </a:pPr>
                      <a:r>
                        <a:rPr lang="en-IN" sz="1400" b="0" strike="noStrike" spc="-1">
                          <a:solidFill>
                            <a:srgbClr val="FF0000"/>
                          </a:solidFill>
                          <a:latin typeface="Calibri"/>
                        </a:rPr>
                        <a:t>B(2.25</a:t>
                      </a:r>
                      <a:r>
                        <a:rPr lang="en-IN" sz="1400" b="0" strike="noStrike" spc="-32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en-IN" sz="1400" b="0" strike="noStrike" spc="-26">
                          <a:solidFill>
                            <a:srgbClr val="FF0000"/>
                          </a:solidFill>
                          <a:latin typeface="Calibri"/>
                        </a:rPr>
                        <a:t>SQ M)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endParaRPr lang="en-IN" sz="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</a:t>
                      </a:r>
                      <a:r>
                        <a:rPr lang="en-IN" sz="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(1.8</a:t>
                      </a:r>
                      <a:r>
                        <a:rPr lang="en-IN" sz="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SQ</a:t>
                      </a:r>
                      <a:r>
                        <a:rPr lang="en-IN" sz="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8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M)</a:t>
                      </a:r>
                      <a:endParaRPr lang="en-IN" sz="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4425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71"/>
                        </a:spcBef>
                      </a:pPr>
                      <a:r>
                        <a:rPr lang="en-IN" sz="12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5.6</a:t>
                      </a:r>
                      <a:endParaRPr lang="en-IN" sz="12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r>
                        <a:rPr lang="en-IN" sz="11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Wait</a:t>
                      </a:r>
                      <a:r>
                        <a:rPr lang="en-IN" sz="1100" b="0" strike="noStrike" spc="-4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area</a:t>
                      </a:r>
                      <a:r>
                        <a:rPr lang="en-IN" sz="11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for2ND</a:t>
                      </a:r>
                      <a:r>
                        <a:rPr lang="en-IN" sz="11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&amp;</a:t>
                      </a:r>
                      <a:r>
                        <a:rPr lang="en-IN" sz="11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3RD</a:t>
                      </a:r>
                      <a:r>
                        <a:rPr lang="en-IN" sz="11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AC</a:t>
                      </a:r>
                      <a:r>
                        <a:rPr lang="en-IN" sz="11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@</a:t>
                      </a:r>
                      <a:r>
                        <a:rPr lang="en-IN" sz="11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35</a:t>
                      </a:r>
                      <a:r>
                        <a:rPr lang="en-IN" sz="11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%</a:t>
                      </a:r>
                      <a:r>
                        <a:rPr lang="en-IN" sz="11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of</a:t>
                      </a:r>
                      <a:r>
                        <a:rPr lang="en-IN" sz="11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peak </a:t>
                      </a:r>
                      <a:r>
                        <a:rPr lang="en-IN" sz="11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Departure</a:t>
                      </a:r>
                      <a:r>
                        <a:rPr lang="en-IN" sz="1100" b="0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passengers</a:t>
                      </a:r>
                      <a:r>
                        <a:rPr lang="en-IN" sz="1100" b="0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(g)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201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221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243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267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lang="en-IN" sz="1400" b="0" strike="noStrike" spc="-26">
                          <a:solidFill>
                            <a:srgbClr val="FF0000"/>
                          </a:solidFill>
                          <a:latin typeface="Calibri"/>
                        </a:rPr>
                        <a:t>294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318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9190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21"/>
                        </a:spcBef>
                      </a:pPr>
                      <a:r>
                        <a:rPr lang="en-IN" sz="12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5.7</a:t>
                      </a:r>
                      <a:endParaRPr lang="en-IN" sz="12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Level</a:t>
                      </a:r>
                      <a:r>
                        <a:rPr lang="en-IN" sz="11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of</a:t>
                      </a:r>
                      <a:r>
                        <a:rPr lang="en-IN" sz="1100" b="0" strike="noStrike" spc="-4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service</a:t>
                      </a:r>
                      <a:r>
                        <a:rPr lang="en-IN" sz="11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envisaged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endParaRPr lang="en-IN" sz="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</a:t>
                      </a:r>
                      <a:r>
                        <a:rPr lang="en-IN" sz="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(1.8</a:t>
                      </a:r>
                      <a:r>
                        <a:rPr lang="en-IN" sz="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SQ</a:t>
                      </a:r>
                      <a:r>
                        <a:rPr lang="en-IN" sz="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8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M)</a:t>
                      </a:r>
                      <a:endParaRPr lang="en-IN" sz="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endParaRPr lang="en-IN" sz="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</a:t>
                      </a:r>
                      <a:r>
                        <a:rPr lang="en-IN" sz="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(1.8</a:t>
                      </a:r>
                      <a:r>
                        <a:rPr lang="en-IN" sz="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SQ</a:t>
                      </a:r>
                      <a:r>
                        <a:rPr lang="en-IN" sz="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8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M)</a:t>
                      </a:r>
                      <a:endParaRPr lang="en-IN" sz="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endParaRPr lang="en-IN" sz="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</a:t>
                      </a:r>
                      <a:r>
                        <a:rPr lang="en-IN" sz="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(1.8</a:t>
                      </a:r>
                      <a:r>
                        <a:rPr lang="en-IN" sz="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SQ</a:t>
                      </a:r>
                      <a:r>
                        <a:rPr lang="en-IN" sz="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8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M)</a:t>
                      </a:r>
                      <a:endParaRPr lang="en-IN" sz="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endParaRPr lang="en-IN" sz="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</a:t>
                      </a:r>
                      <a:r>
                        <a:rPr lang="en-IN" sz="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(1.8</a:t>
                      </a:r>
                      <a:r>
                        <a:rPr lang="en-IN" sz="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SQ</a:t>
                      </a:r>
                      <a:r>
                        <a:rPr lang="en-IN" sz="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8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M)</a:t>
                      </a:r>
                      <a:endParaRPr lang="en-IN" sz="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468000" indent="-294480">
                        <a:lnSpc>
                          <a:spcPts val="2401"/>
                        </a:lnSpc>
                        <a:spcBef>
                          <a:spcPts val="71"/>
                        </a:spcBef>
                        <a:tabLst>
                          <a:tab pos="0" algn="l"/>
                        </a:tabLst>
                      </a:pPr>
                      <a:r>
                        <a:rPr lang="en-IN" sz="1400" b="1" strike="noStrike" spc="-1">
                          <a:solidFill>
                            <a:srgbClr val="FF0000"/>
                          </a:solidFill>
                          <a:latin typeface="Calibri"/>
                        </a:rPr>
                        <a:t>C(1.8</a:t>
                      </a:r>
                      <a:r>
                        <a:rPr lang="en-IN" sz="1400" b="1" strike="noStrike" spc="-21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en-IN" sz="1400" b="1" strike="noStrike" spc="-26">
                          <a:solidFill>
                            <a:srgbClr val="FF0000"/>
                          </a:solidFill>
                          <a:latin typeface="Calibri"/>
                        </a:rPr>
                        <a:t>SQ M)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endParaRPr lang="en-IN" sz="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</a:t>
                      </a:r>
                      <a:r>
                        <a:rPr lang="en-IN" sz="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(1.44</a:t>
                      </a:r>
                      <a:r>
                        <a:rPr lang="en-IN" sz="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SQ</a:t>
                      </a:r>
                      <a:r>
                        <a:rPr lang="en-IN" sz="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8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M)</a:t>
                      </a:r>
                      <a:endParaRPr lang="en-IN" sz="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5836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lang="en-IN" sz="12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5.8</a:t>
                      </a:r>
                      <a:endParaRPr lang="en-IN" sz="12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  <a:spcBef>
                          <a:spcPts val="11"/>
                        </a:spcBef>
                        <a:tabLst>
                          <a:tab pos="3391560" algn="l"/>
                        </a:tabLst>
                      </a:pPr>
                      <a:r>
                        <a:rPr lang="en-IN" sz="11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Wait</a:t>
                      </a:r>
                      <a:r>
                        <a:rPr lang="en-IN" sz="1100" b="0" strike="noStrike" spc="-5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area</a:t>
                      </a:r>
                      <a:r>
                        <a:rPr lang="en-IN" sz="1100" b="0" strike="noStrike" spc="-5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for</a:t>
                      </a:r>
                      <a:r>
                        <a:rPr lang="en-IN" sz="11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SLEEPER</a:t>
                      </a:r>
                      <a:r>
                        <a:rPr lang="en-IN" sz="11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&amp;</a:t>
                      </a:r>
                      <a:r>
                        <a:rPr lang="en-IN" sz="11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UNRESERVED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	50</a:t>
                      </a:r>
                      <a:r>
                        <a:rPr lang="en-IN" sz="11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%</a:t>
                      </a:r>
                      <a:r>
                        <a:rPr lang="en-IN" sz="1100" b="0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of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peak</a:t>
                      </a:r>
                      <a:r>
                        <a:rPr lang="en-IN" sz="11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Departure</a:t>
                      </a:r>
                      <a:r>
                        <a:rPr lang="en-IN" sz="11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passengers</a:t>
                      </a:r>
                      <a:r>
                        <a:rPr lang="en-IN" sz="11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(h)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9"/>
                        </a:spcBef>
                      </a:pP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230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9"/>
                        </a:spcBef>
                      </a:pP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253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9"/>
                        </a:spcBef>
                      </a:pP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278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9"/>
                        </a:spcBef>
                      </a:pP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306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839"/>
                        </a:spcBef>
                      </a:pPr>
                      <a:r>
                        <a:rPr lang="en-IN" sz="1400" b="0" strike="noStrike" spc="-26">
                          <a:solidFill>
                            <a:srgbClr val="FF0000"/>
                          </a:solidFill>
                          <a:latin typeface="Calibri"/>
                        </a:rPr>
                        <a:t>336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9"/>
                        </a:spcBef>
                      </a:pP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363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237381">
                <a:tc>
                  <a:txBody>
                    <a:bodyPr/>
                    <a:lstStyle/>
                    <a:p>
                      <a:endParaRPr lang="en-IN" sz="11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1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1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1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1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1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1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1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2833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en-IN" sz="12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5.9</a:t>
                      </a:r>
                      <a:endParaRPr lang="en-IN" sz="12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  <a:spcBef>
                          <a:spcPts val="11"/>
                        </a:spcBef>
                      </a:pPr>
                      <a:r>
                        <a:rPr lang="en-IN" sz="1100" b="0" strike="noStrike" spc="-52">
                          <a:solidFill>
                            <a:schemeClr val="dk1"/>
                          </a:solidFill>
                          <a:latin typeface="Calibri"/>
                        </a:rPr>
                        <a:t>TOTAL</a:t>
                      </a:r>
                      <a:r>
                        <a:rPr lang="en-IN" sz="11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AREA</a:t>
                      </a:r>
                      <a:r>
                        <a:rPr lang="en-IN" sz="1100" b="0" strike="noStrike" spc="-4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FOR</a:t>
                      </a:r>
                      <a:r>
                        <a:rPr lang="en-IN" sz="1100" b="0" strike="noStrike" spc="-4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WAITING</a:t>
                      </a:r>
                      <a:r>
                        <a:rPr lang="en-IN" sz="1100" b="0" strike="noStrike" spc="-4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(e+f+g+h)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536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589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648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713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en-IN" sz="1400" b="0" strike="noStrike" spc="-26">
                          <a:solidFill>
                            <a:srgbClr val="FF0000"/>
                          </a:solidFill>
                          <a:latin typeface="Calibri"/>
                        </a:rPr>
                        <a:t>784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en-IN" sz="1400" b="1" strike="noStrike" spc="-26" dirty="0">
                          <a:solidFill>
                            <a:schemeClr val="dk1"/>
                          </a:solidFill>
                          <a:latin typeface="Calibri"/>
                        </a:rPr>
                        <a:t>954</a:t>
                      </a:r>
                      <a:endParaRPr lang="en-IN" sz="14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4267" marR="64267" marT="32134" marB="32134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</a:tbl>
          </a:graphicData>
        </a:graphic>
      </p:graphicFrame>
      <p:sp>
        <p:nvSpPr>
          <p:cNvPr id="3" name="object 178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93960" y="-11520"/>
            <a:ext cx="3354480" cy="1615320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1260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 dirty="0">
                <a:solidFill>
                  <a:schemeClr val="dk1"/>
                </a:solidFill>
                <a:latin typeface="Calibri"/>
              </a:rPr>
              <a:t>PASSENGER</a:t>
            </a:r>
            <a:r>
              <a:rPr lang="en-IN" sz="2800" b="1" strike="noStrike" spc="-140" dirty="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2" dirty="0">
                <a:solidFill>
                  <a:schemeClr val="dk1"/>
                </a:solidFill>
                <a:latin typeface="Calibri"/>
              </a:rPr>
              <a:t>FOOTFALL</a:t>
            </a:r>
            <a:endParaRPr lang="en-IN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7" name="object 125"/>
          <p:cNvGraphicFramePr/>
          <p:nvPr>
            <p:extLst>
              <p:ext uri="{D42A27DB-BD31-4B8C-83A1-F6EECF244321}">
                <p14:modId xmlns:p14="http://schemas.microsoft.com/office/powerpoint/2010/main" val="806476343"/>
              </p:ext>
            </p:extLst>
          </p:nvPr>
        </p:nvGraphicFramePr>
        <p:xfrm>
          <a:off x="426600" y="664920"/>
          <a:ext cx="11991960" cy="8707680"/>
        </p:xfrm>
        <a:graphic>
          <a:graphicData uri="http://schemas.openxmlformats.org/drawingml/2006/table">
            <a:tbl>
              <a:tblPr/>
              <a:tblGrid>
                <a:gridCol w="1043280"/>
                <a:gridCol w="4193280"/>
                <a:gridCol w="1050840"/>
                <a:gridCol w="1017720"/>
                <a:gridCol w="1035000"/>
                <a:gridCol w="1098360"/>
                <a:gridCol w="1196640"/>
                <a:gridCol w="1356840"/>
              </a:tblGrid>
              <a:tr h="481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6"/>
                        </a:spcBef>
                      </a:pPr>
                      <a:r>
                        <a:rPr lang="en-IN" sz="20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6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  <a:spcBef>
                          <a:spcPts val="918"/>
                        </a:spcBef>
                      </a:pPr>
                      <a:r>
                        <a:rPr lang="en-IN" sz="20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Hold</a:t>
                      </a:r>
                      <a:r>
                        <a:rPr lang="en-IN" sz="2000" b="1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0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room</a:t>
                      </a:r>
                      <a:r>
                        <a:rPr lang="en-IN" sz="2000" b="1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0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for</a:t>
                      </a:r>
                      <a:r>
                        <a:rPr lang="en-IN" sz="20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0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30%</a:t>
                      </a:r>
                      <a:r>
                        <a:rPr lang="en-IN" sz="2000" b="1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0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of</a:t>
                      </a:r>
                      <a:r>
                        <a:rPr lang="en-IN" sz="20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000" b="1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totalDeparturePeak</a:t>
                      </a:r>
                      <a:r>
                        <a:rPr lang="en-IN" sz="20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0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hour</a:t>
                      </a:r>
                      <a:r>
                        <a:rPr lang="en-IN" sz="2000" b="1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000" b="1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passengers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682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4"/>
                        </a:spcBef>
                      </a:pPr>
                      <a:r>
                        <a:rPr lang="en-IN" sz="20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6.1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</a:pP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Standard</a:t>
                      </a:r>
                      <a:r>
                        <a:rPr lang="en-IN" sz="1800" b="0" strike="noStrike" spc="324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(sq.m./person)</a:t>
                      </a:r>
                      <a:r>
                        <a:rPr lang="en-IN" sz="18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for</a:t>
                      </a:r>
                      <a:r>
                        <a:rPr lang="en-IN" sz="18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hold</a:t>
                      </a:r>
                      <a:r>
                        <a:rPr lang="en-IN" sz="1800" b="0" strike="noStrike" spc="-4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8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room </a:t>
                      </a:r>
                      <a:r>
                        <a:rPr lang="en-IN" sz="1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space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lang="en-IN" sz="18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1.4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lang="en-IN" sz="18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1.35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lang="en-IN" sz="18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0.99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lang="en-IN" sz="18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0.99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4"/>
                        </a:spcBef>
                      </a:pPr>
                      <a:r>
                        <a:rPr lang="en-IN" sz="2000" b="1" strike="noStrike" spc="-21">
                          <a:solidFill>
                            <a:srgbClr val="FF0000"/>
                          </a:solidFill>
                          <a:latin typeface="Calibri"/>
                        </a:rPr>
                        <a:t>0.99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lang="en-IN" sz="18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0.99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598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8"/>
                        </a:spcBef>
                      </a:pPr>
                      <a:r>
                        <a:rPr lang="en-IN" sz="20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6.2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</a:pP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Space</a:t>
                      </a:r>
                      <a:r>
                        <a:rPr lang="en-IN" sz="1800" b="0" strike="noStrike" spc="-60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Required</a:t>
                      </a:r>
                      <a:r>
                        <a:rPr lang="en-IN" sz="1800" b="0" strike="noStrike" spc="-5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(sq.m.)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8"/>
                        </a:spcBef>
                      </a:pPr>
                      <a:r>
                        <a:rPr lang="en-IN" sz="20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258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8"/>
                        </a:spcBef>
                      </a:pPr>
                      <a:r>
                        <a:rPr lang="en-IN" sz="20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284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8"/>
                        </a:spcBef>
                      </a:pPr>
                      <a:r>
                        <a:rPr lang="en-IN" sz="20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229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8"/>
                        </a:spcBef>
                      </a:pPr>
                      <a:r>
                        <a:rPr lang="en-IN" sz="20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252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8"/>
                        </a:spcBef>
                      </a:pPr>
                      <a:r>
                        <a:rPr lang="en-IN" sz="2000" b="1" strike="noStrike" spc="-26">
                          <a:solidFill>
                            <a:srgbClr val="FF0000"/>
                          </a:solidFill>
                          <a:latin typeface="Calibri"/>
                        </a:rPr>
                        <a:t>277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8"/>
                        </a:spcBef>
                      </a:pPr>
                      <a:r>
                        <a:rPr lang="en-IN" sz="20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375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408600"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480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1"/>
                        </a:spcBef>
                      </a:pPr>
                      <a:r>
                        <a:rPr lang="en-IN" sz="20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7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  <a:spcBef>
                          <a:spcPts val="916"/>
                        </a:spcBef>
                      </a:pPr>
                      <a:r>
                        <a:rPr lang="en-IN" sz="20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Arrival</a:t>
                      </a:r>
                      <a:r>
                        <a:rPr lang="en-IN" sz="2000" b="1" strike="noStrike" spc="-5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0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lobbyfor10</a:t>
                      </a:r>
                      <a:r>
                        <a:rPr lang="en-IN" sz="2000" b="1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0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%</a:t>
                      </a:r>
                      <a:r>
                        <a:rPr lang="en-IN" sz="2000" b="1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0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of</a:t>
                      </a:r>
                      <a:r>
                        <a:rPr lang="en-IN" sz="2000" b="1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000" b="1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totalArrivalPeak</a:t>
                      </a:r>
                      <a:r>
                        <a:rPr lang="en-IN" sz="2000" b="1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0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hour</a:t>
                      </a:r>
                      <a:r>
                        <a:rPr lang="en-IN" sz="2000" b="1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000" b="1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passengers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408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en-IN" sz="20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7.1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</a:pP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Level</a:t>
                      </a:r>
                      <a:r>
                        <a:rPr lang="en-IN" sz="1800" b="0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of</a:t>
                      </a:r>
                      <a:r>
                        <a:rPr lang="en-IN" sz="18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service</a:t>
                      </a:r>
                      <a:r>
                        <a:rPr lang="en-IN" sz="1800" b="0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envisaged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B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en-IN" sz="2000" b="1" strike="noStrike" spc="-1">
                          <a:solidFill>
                            <a:srgbClr val="FF0000"/>
                          </a:solidFill>
                          <a:latin typeface="Calibri"/>
                        </a:rPr>
                        <a:t>C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4075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4"/>
                        </a:spcBef>
                      </a:pPr>
                      <a:r>
                        <a:rPr lang="en-IN" sz="20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7.2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</a:pP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Standard</a:t>
                      </a:r>
                      <a:r>
                        <a:rPr lang="en-IN" sz="1800" b="0" strike="noStrike" spc="307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(sq.m./person)</a:t>
                      </a:r>
                      <a:r>
                        <a:rPr lang="en-IN" sz="1800" b="0" strike="noStrike" spc="-5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for</a:t>
                      </a:r>
                      <a:r>
                        <a:rPr lang="en-IN" sz="18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8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lobby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en-IN" sz="18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1.7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en-IN" sz="18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1.71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en-IN" sz="18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1.53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en-IN" sz="18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1.35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4"/>
                        </a:spcBef>
                      </a:pPr>
                      <a:r>
                        <a:rPr lang="en-IN" sz="2000" b="1" strike="noStrike" spc="-21">
                          <a:solidFill>
                            <a:srgbClr val="FF0000"/>
                          </a:solidFill>
                          <a:latin typeface="Calibri"/>
                        </a:rPr>
                        <a:t>1.35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en-IN" sz="18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1.35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822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94"/>
                        </a:spcBef>
                      </a:pPr>
                      <a:r>
                        <a:rPr lang="en-IN" sz="20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7.3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</a:pP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Space</a:t>
                      </a:r>
                      <a:r>
                        <a:rPr lang="en-IN" sz="1800" b="0" strike="noStrike" spc="-60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Required</a:t>
                      </a:r>
                      <a:r>
                        <a:rPr lang="en-IN" sz="1800" b="0" strike="noStrike" spc="-5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(sq.m.)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94"/>
                        </a:spcBef>
                      </a:pPr>
                      <a:r>
                        <a:rPr lang="en-IN" sz="20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89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94"/>
                        </a:spcBef>
                      </a:pPr>
                      <a:r>
                        <a:rPr lang="en-IN" sz="20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98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94"/>
                        </a:spcBef>
                      </a:pPr>
                      <a:r>
                        <a:rPr lang="en-IN" sz="20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97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94"/>
                        </a:spcBef>
                      </a:pPr>
                      <a:r>
                        <a:rPr lang="en-IN" sz="20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94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94"/>
                        </a:spcBef>
                      </a:pPr>
                      <a:r>
                        <a:rPr lang="en-IN" sz="2000" b="1" strike="noStrike" spc="-26">
                          <a:solidFill>
                            <a:srgbClr val="FF0000"/>
                          </a:solidFill>
                          <a:latin typeface="Calibri"/>
                        </a:rPr>
                        <a:t>103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94"/>
                        </a:spcBef>
                      </a:pPr>
                      <a:r>
                        <a:rPr lang="en-IN" sz="20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139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408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en-IN" sz="20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7.4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  <a:spcBef>
                          <a:spcPts val="601"/>
                        </a:spcBef>
                      </a:pPr>
                      <a:r>
                        <a:rPr lang="en-IN" sz="1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Wait/circulate</a:t>
                      </a:r>
                      <a:r>
                        <a:rPr lang="en-IN" sz="1800" b="0" strike="noStrike" spc="-5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space</a:t>
                      </a:r>
                      <a:r>
                        <a:rPr lang="en-IN" sz="18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for</a:t>
                      </a:r>
                      <a:r>
                        <a:rPr lang="en-IN" sz="18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20%</a:t>
                      </a:r>
                      <a:r>
                        <a:rPr lang="en-IN" sz="18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oftotal</a:t>
                      </a:r>
                      <a:r>
                        <a:rPr lang="en-IN" sz="1800" b="0" strike="noStrike" spc="-4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Peak</a:t>
                      </a:r>
                      <a:r>
                        <a:rPr lang="en-IN" sz="1800" b="0" strike="noStrike" spc="-4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hourArrivalpassengers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408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4"/>
                        </a:spcBef>
                      </a:pPr>
                      <a:r>
                        <a:rPr lang="en-IN" sz="20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7.5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</a:pP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Level</a:t>
                      </a:r>
                      <a:r>
                        <a:rPr lang="en-IN" sz="1800" b="0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of</a:t>
                      </a:r>
                      <a:r>
                        <a:rPr lang="en-IN" sz="18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service</a:t>
                      </a:r>
                      <a:r>
                        <a:rPr lang="en-IN" sz="1800" b="0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envisaged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B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4"/>
                        </a:spcBef>
                      </a:pPr>
                      <a:r>
                        <a:rPr lang="en-IN" sz="2000" b="1" strike="noStrike" spc="-1">
                          <a:solidFill>
                            <a:srgbClr val="FF0000"/>
                          </a:solidFill>
                          <a:latin typeface="Calibri"/>
                        </a:rPr>
                        <a:t>C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682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4"/>
                        </a:spcBef>
                      </a:pPr>
                      <a:r>
                        <a:rPr lang="en-IN" sz="20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7.6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</a:pP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Standard</a:t>
                      </a:r>
                      <a:r>
                        <a:rPr lang="en-IN" sz="1800" b="0" strike="noStrike" spc="299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(sq.m./person)</a:t>
                      </a:r>
                      <a:r>
                        <a:rPr lang="en-IN" sz="1800" b="0" strike="noStrike" spc="-5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for</a:t>
                      </a:r>
                      <a:r>
                        <a:rPr lang="en-IN" sz="18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wait/circulate space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lang="en-IN" sz="18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2.61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lang="en-IN" sz="18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2.61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lang="en-IN" sz="18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2.25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lang="en-IN" sz="18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1.8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4"/>
                        </a:spcBef>
                      </a:pPr>
                      <a:r>
                        <a:rPr lang="en-IN" sz="2000" b="1" strike="noStrike" spc="-26">
                          <a:solidFill>
                            <a:srgbClr val="FF0000"/>
                          </a:solidFill>
                          <a:latin typeface="Calibri"/>
                        </a:rPr>
                        <a:t>1.8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lang="en-IN" sz="18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1.8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408240"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721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31"/>
                        </a:spcBef>
                      </a:pPr>
                      <a:r>
                        <a:rPr lang="en-IN" sz="18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7.7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</a:pPr>
                      <a:r>
                        <a:rPr lang="en-IN" sz="1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CIRCULATION</a:t>
                      </a:r>
                      <a:r>
                        <a:rPr lang="en-IN" sz="1800" b="0" strike="noStrike" spc="-7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Space</a:t>
                      </a:r>
                      <a:r>
                        <a:rPr lang="en-IN" sz="1800" b="0" strike="noStrike" spc="-6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Required</a:t>
                      </a:r>
                      <a:r>
                        <a:rPr lang="en-IN" sz="1800" b="0" strike="noStrike" spc="-6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8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(sq.m.)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0"/>
                        </a:spcBef>
                      </a:pPr>
                      <a:r>
                        <a:rPr lang="en-IN" sz="20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272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0"/>
                        </a:spcBef>
                      </a:pPr>
                      <a:r>
                        <a:rPr lang="en-IN" sz="20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300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0"/>
                        </a:spcBef>
                      </a:pPr>
                      <a:r>
                        <a:rPr lang="en-IN" sz="20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284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0"/>
                        </a:spcBef>
                      </a:pPr>
                      <a:r>
                        <a:rPr lang="en-IN" sz="20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250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0"/>
                        </a:spcBef>
                      </a:pPr>
                      <a:r>
                        <a:rPr lang="en-IN" sz="2000" b="1" strike="noStrike" spc="-26">
                          <a:solidFill>
                            <a:srgbClr val="FF0000"/>
                          </a:solidFill>
                          <a:latin typeface="Calibri"/>
                        </a:rPr>
                        <a:t>275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0"/>
                        </a:spcBef>
                      </a:pPr>
                      <a:r>
                        <a:rPr lang="en-IN" sz="20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371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407520"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1382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701"/>
                        </a:spcBef>
                      </a:pPr>
                      <a:r>
                        <a:rPr lang="en-IN" sz="20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8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2600">
                        <a:lnSpc>
                          <a:spcPts val="2390"/>
                        </a:lnSpc>
                      </a:pPr>
                      <a:r>
                        <a:rPr lang="en-IN" sz="2000" b="1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Total</a:t>
                      </a:r>
                      <a:r>
                        <a:rPr lang="en-IN" sz="2000" b="1" strike="noStrike" spc="-5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0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Space</a:t>
                      </a:r>
                      <a:r>
                        <a:rPr lang="en-IN" sz="2000" b="1" strike="noStrike" spc="-5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0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required</a:t>
                      </a:r>
                      <a:r>
                        <a:rPr lang="en-IN" sz="2000" b="1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0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for</a:t>
                      </a:r>
                      <a:r>
                        <a:rPr lang="en-IN" sz="2000" b="1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0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check</a:t>
                      </a:r>
                      <a:r>
                        <a:rPr lang="en-IN" sz="2000" b="1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0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in</a:t>
                      </a:r>
                      <a:r>
                        <a:rPr lang="en-IN" sz="2000" b="1" strike="noStrike" spc="-4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000" b="1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queue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marL="12600">
                        <a:lnSpc>
                          <a:spcPct val="100000"/>
                        </a:lnSpc>
                      </a:pPr>
                      <a:r>
                        <a:rPr lang="en-IN" sz="20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+</a:t>
                      </a:r>
                      <a:r>
                        <a:rPr lang="en-IN" sz="2000" b="1" strike="noStrike" spc="-5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000" b="1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wait/circulate</a:t>
                      </a:r>
                      <a:r>
                        <a:rPr lang="en-IN" sz="2000" b="1" strike="noStrike" spc="-5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0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+</a:t>
                      </a:r>
                      <a:r>
                        <a:rPr lang="en-IN" sz="2000" b="1" strike="noStrike" spc="-5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0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Waiting</a:t>
                      </a:r>
                      <a:r>
                        <a:rPr lang="en-IN" sz="2000" b="1" strike="noStrike" spc="-5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2000" b="1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areas</a:t>
                      </a:r>
                      <a:endParaRPr lang="en-IN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en-IN" sz="175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800" b="1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1449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en-IN" sz="175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800" b="1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1593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en-IN" sz="175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800" b="1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1612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en-IN" sz="175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800" b="1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1592</a:t>
                      </a:r>
                      <a:endParaRPr lang="en-IN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lang="en-IN" sz="275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3200" b="1" strike="noStrike" spc="-21">
                          <a:solidFill>
                            <a:srgbClr val="FF0000"/>
                          </a:solidFill>
                          <a:latin typeface="Calibri"/>
                        </a:rPr>
                        <a:t>1751</a:t>
                      </a:r>
                      <a:endParaRPr lang="en-IN" sz="32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IN" sz="18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en-IN" sz="175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1800" b="1" strike="noStrike" spc="-21" dirty="0">
                          <a:solidFill>
                            <a:schemeClr val="dk1"/>
                          </a:solidFill>
                          <a:latin typeface="Calibri"/>
                        </a:rPr>
                        <a:t>2169</a:t>
                      </a:r>
                      <a:endParaRPr lang="en-IN" sz="18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</a:tbl>
          </a:graphicData>
        </a:graphic>
      </p:graphicFrame>
      <p:sp>
        <p:nvSpPr>
          <p:cNvPr id="3" name="object 178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93960" y="-11520"/>
            <a:ext cx="3354480" cy="1615320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1260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 dirty="0">
                <a:solidFill>
                  <a:schemeClr val="dk1"/>
                </a:solidFill>
                <a:latin typeface="Calibri"/>
              </a:rPr>
              <a:t>PASSENGER</a:t>
            </a:r>
            <a:r>
              <a:rPr lang="en-IN" sz="2800" b="1" strike="noStrike" spc="-140" dirty="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2" dirty="0">
                <a:solidFill>
                  <a:schemeClr val="dk1"/>
                </a:solidFill>
                <a:latin typeface="Calibri"/>
              </a:rPr>
              <a:t>FOOTFALL</a:t>
            </a:r>
            <a:endParaRPr lang="en-IN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object 2"/>
          <p:cNvSpPr/>
          <p:nvPr/>
        </p:nvSpPr>
        <p:spPr>
          <a:xfrm>
            <a:off x="0" y="3770280"/>
            <a:ext cx="12801240" cy="2194200"/>
          </a:xfrm>
          <a:custGeom>
            <a:avLst/>
            <a:gdLst>
              <a:gd name="textAreaLeft" fmla="*/ 0 w 12801240"/>
              <a:gd name="textAreaRight" fmla="*/ 12801600 w 12801240"/>
              <a:gd name="textAreaTop" fmla="*/ 0 h 2194200"/>
              <a:gd name="textAreaBottom" fmla="*/ 2194560 h 2194200"/>
            </a:gdLst>
            <a:ahLst/>
            <a:cxnLst/>
            <a:rect l="textAreaLeft" t="textAreaTop" r="textAreaRight" b="textAreaBottom"/>
            <a:pathLst>
              <a:path w="12801600" h="2194560">
                <a:moveTo>
                  <a:pt x="12801600" y="2194560"/>
                </a:moveTo>
                <a:lnTo>
                  <a:pt x="0" y="2194560"/>
                </a:lnTo>
                <a:lnTo>
                  <a:pt x="0" y="0"/>
                </a:lnTo>
                <a:lnTo>
                  <a:pt x="12801600" y="0"/>
                </a:lnTo>
                <a:lnTo>
                  <a:pt x="12801600" y="219456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9" name="PlaceHolder 1"/>
          <p:cNvSpPr>
            <a:spLocks noGrp="1"/>
          </p:cNvSpPr>
          <p:nvPr>
            <p:ph type="title"/>
          </p:nvPr>
        </p:nvSpPr>
        <p:spPr>
          <a:xfrm>
            <a:off x="78840" y="4541040"/>
            <a:ext cx="2829240" cy="161568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12600" indent="0">
              <a:lnSpc>
                <a:spcPct val="100000"/>
              </a:lnSpc>
              <a:spcBef>
                <a:spcPts val="99"/>
              </a:spcBef>
              <a:buNone/>
            </a:pPr>
            <a:r>
              <a:rPr lang="en-IN" sz="5400" b="1" strike="noStrike" spc="-1">
                <a:solidFill>
                  <a:schemeClr val="dk1"/>
                </a:solidFill>
                <a:latin typeface="Calibri"/>
              </a:rPr>
              <a:t>3D</a:t>
            </a:r>
            <a:r>
              <a:rPr lang="en-IN" sz="5400" b="1" strike="noStrike" spc="-7">
                <a:solidFill>
                  <a:schemeClr val="dk1"/>
                </a:solidFill>
                <a:latin typeface="Calibri"/>
              </a:rPr>
              <a:t> </a:t>
            </a:r>
            <a:r>
              <a:rPr lang="en-IN" sz="5400" b="1" strike="noStrike" spc="-12">
                <a:solidFill>
                  <a:schemeClr val="dk1"/>
                </a:solidFill>
                <a:latin typeface="Calibri"/>
              </a:rPr>
              <a:t>VIEWS</a:t>
            </a:r>
            <a:endParaRPr lang="en-IN" sz="5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object 2"/>
          <p:cNvGrpSpPr/>
          <p:nvPr/>
        </p:nvGrpSpPr>
        <p:grpSpPr>
          <a:xfrm>
            <a:off x="4547520" y="1444680"/>
            <a:ext cx="8105040" cy="3264120"/>
            <a:chOff x="4547520" y="1444680"/>
            <a:chExt cx="8105040" cy="3264120"/>
          </a:xfrm>
        </p:grpSpPr>
        <p:pic>
          <p:nvPicPr>
            <p:cNvPr id="48" name="object 3"/>
            <p:cNvPicPr/>
            <p:nvPr/>
          </p:nvPicPr>
          <p:blipFill>
            <a:blip r:embed="rId2"/>
            <a:stretch/>
          </p:blipFill>
          <p:spPr>
            <a:xfrm>
              <a:off x="8243280" y="1774080"/>
              <a:ext cx="4409280" cy="2327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9" name="object 4"/>
            <p:cNvPicPr/>
            <p:nvPr/>
          </p:nvPicPr>
          <p:blipFill>
            <a:blip r:embed="rId3"/>
            <a:stretch/>
          </p:blipFill>
          <p:spPr>
            <a:xfrm>
              <a:off x="4547520" y="1444680"/>
              <a:ext cx="3654720" cy="3264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0" name="object 5"/>
            <p:cNvPicPr/>
            <p:nvPr/>
          </p:nvPicPr>
          <p:blipFill>
            <a:blip r:embed="rId4"/>
            <a:stretch/>
          </p:blipFill>
          <p:spPr>
            <a:xfrm>
              <a:off x="5030280" y="3764520"/>
              <a:ext cx="877320" cy="4176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51" name="object 6"/>
          <p:cNvPicPr/>
          <p:nvPr/>
        </p:nvPicPr>
        <p:blipFill>
          <a:blip r:embed="rId5"/>
          <a:stretch/>
        </p:blipFill>
        <p:spPr>
          <a:xfrm>
            <a:off x="4156920" y="6673680"/>
            <a:ext cx="774360" cy="774360"/>
          </a:xfrm>
          <a:prstGeom prst="rect">
            <a:avLst/>
          </a:prstGeom>
          <a:ln w="0">
            <a:noFill/>
          </a:ln>
        </p:spPr>
      </p:pic>
      <p:pic>
        <p:nvPicPr>
          <p:cNvPr id="52" name="object 7"/>
          <p:cNvPicPr/>
          <p:nvPr/>
        </p:nvPicPr>
        <p:blipFill>
          <a:blip r:embed="rId6"/>
          <a:stretch/>
        </p:blipFill>
        <p:spPr>
          <a:xfrm>
            <a:off x="8196840" y="6673680"/>
            <a:ext cx="774360" cy="774360"/>
          </a:xfrm>
          <a:prstGeom prst="rect">
            <a:avLst/>
          </a:prstGeom>
          <a:ln w="0">
            <a:noFill/>
          </a:ln>
        </p:spPr>
      </p:pic>
      <p:pic>
        <p:nvPicPr>
          <p:cNvPr id="53" name="object 8"/>
          <p:cNvPicPr/>
          <p:nvPr/>
        </p:nvPicPr>
        <p:blipFill>
          <a:blip r:embed="rId7"/>
          <a:stretch/>
        </p:blipFill>
        <p:spPr>
          <a:xfrm>
            <a:off x="4149720" y="6656760"/>
            <a:ext cx="787680" cy="728280"/>
          </a:xfrm>
          <a:prstGeom prst="rect">
            <a:avLst/>
          </a:prstGeom>
          <a:ln w="0">
            <a:noFill/>
          </a:ln>
        </p:spPr>
      </p:pic>
      <p:pic>
        <p:nvPicPr>
          <p:cNvPr id="54" name="object 9"/>
          <p:cNvPicPr/>
          <p:nvPr/>
        </p:nvPicPr>
        <p:blipFill>
          <a:blip r:embed="rId8"/>
          <a:stretch/>
        </p:blipFill>
        <p:spPr>
          <a:xfrm>
            <a:off x="10095840" y="3128040"/>
            <a:ext cx="722880" cy="722520"/>
          </a:xfrm>
          <a:prstGeom prst="rect">
            <a:avLst/>
          </a:prstGeom>
          <a:ln w="0">
            <a:noFill/>
          </a:ln>
        </p:spPr>
      </p:pic>
      <p:sp>
        <p:nvSpPr>
          <p:cNvPr id="55" name="object 10"/>
          <p:cNvSpPr/>
          <p:nvPr/>
        </p:nvSpPr>
        <p:spPr>
          <a:xfrm>
            <a:off x="426600" y="6856560"/>
            <a:ext cx="3418560" cy="391320"/>
          </a:xfrm>
          <a:custGeom>
            <a:avLst/>
            <a:gdLst>
              <a:gd name="textAreaLeft" fmla="*/ 0 w 3418560"/>
              <a:gd name="textAreaRight" fmla="*/ 3418920 w 3418560"/>
              <a:gd name="textAreaTop" fmla="*/ 0 h 391320"/>
              <a:gd name="textAreaBottom" fmla="*/ 391680 h 391320"/>
            </a:gdLst>
            <a:ahLst/>
            <a:cxnLst/>
            <a:rect l="textAreaLeft" t="textAreaTop" r="textAreaRight" b="textAreaBottom"/>
            <a:pathLst>
              <a:path w="3418840" h="391795">
                <a:moveTo>
                  <a:pt x="3418332" y="391668"/>
                </a:moveTo>
                <a:lnTo>
                  <a:pt x="0" y="391668"/>
                </a:lnTo>
                <a:lnTo>
                  <a:pt x="0" y="0"/>
                </a:lnTo>
                <a:lnTo>
                  <a:pt x="3418332" y="0"/>
                </a:lnTo>
                <a:lnTo>
                  <a:pt x="3418332" y="391668"/>
                </a:lnTo>
                <a:close/>
              </a:path>
            </a:pathLst>
          </a:custGeom>
          <a:solidFill>
            <a:srgbClr val="93CFE1">
              <a:alpha val="44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object 11"/>
          <p:cNvSpPr/>
          <p:nvPr/>
        </p:nvSpPr>
        <p:spPr>
          <a:xfrm>
            <a:off x="8686800" y="6856560"/>
            <a:ext cx="3418560" cy="391320"/>
          </a:xfrm>
          <a:custGeom>
            <a:avLst/>
            <a:gdLst>
              <a:gd name="textAreaLeft" fmla="*/ 0 w 3418560"/>
              <a:gd name="textAreaRight" fmla="*/ 3418920 w 3418560"/>
              <a:gd name="textAreaTop" fmla="*/ 0 h 391320"/>
              <a:gd name="textAreaBottom" fmla="*/ 391680 h 391320"/>
            </a:gdLst>
            <a:ahLst/>
            <a:cxnLst/>
            <a:rect l="textAreaLeft" t="textAreaTop" r="textAreaRight" b="textAreaBottom"/>
            <a:pathLst>
              <a:path w="3418840" h="391795">
                <a:moveTo>
                  <a:pt x="3418332" y="391668"/>
                </a:moveTo>
                <a:lnTo>
                  <a:pt x="0" y="391668"/>
                </a:lnTo>
                <a:lnTo>
                  <a:pt x="0" y="0"/>
                </a:lnTo>
                <a:lnTo>
                  <a:pt x="3418332" y="0"/>
                </a:lnTo>
                <a:lnTo>
                  <a:pt x="3418332" y="391668"/>
                </a:lnTo>
                <a:close/>
              </a:path>
            </a:pathLst>
          </a:custGeom>
          <a:solidFill>
            <a:srgbClr val="93CFE1">
              <a:alpha val="44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7" name="object 12"/>
          <p:cNvPicPr/>
          <p:nvPr/>
        </p:nvPicPr>
        <p:blipFill>
          <a:blip r:embed="rId9"/>
          <a:stretch/>
        </p:blipFill>
        <p:spPr>
          <a:xfrm>
            <a:off x="19080" y="551520"/>
            <a:ext cx="4322880" cy="4885560"/>
          </a:xfrm>
          <a:prstGeom prst="rect">
            <a:avLst/>
          </a:prstGeom>
          <a:ln w="0">
            <a:noFill/>
          </a:ln>
        </p:spPr>
      </p:pic>
      <p:sp>
        <p:nvSpPr>
          <p:cNvPr id="58" name="object 13"/>
          <p:cNvSpPr/>
          <p:nvPr/>
        </p:nvSpPr>
        <p:spPr>
          <a:xfrm>
            <a:off x="0" y="0"/>
            <a:ext cx="12801240" cy="471960"/>
          </a:xfrm>
          <a:custGeom>
            <a:avLst/>
            <a:gdLst>
              <a:gd name="textAreaLeft" fmla="*/ 0 w 12801240"/>
              <a:gd name="textAreaRight" fmla="*/ 12801600 w 1280124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801600" h="472440">
                <a:moveTo>
                  <a:pt x="12801600" y="472440"/>
                </a:moveTo>
                <a:lnTo>
                  <a:pt x="0" y="472440"/>
                </a:lnTo>
                <a:lnTo>
                  <a:pt x="0" y="0"/>
                </a:lnTo>
                <a:lnTo>
                  <a:pt x="12801600" y="0"/>
                </a:lnTo>
                <a:lnTo>
                  <a:pt x="12801600" y="47244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1653120"/>
          </a:xfrm>
          <a:prstGeom prst="rect">
            <a:avLst/>
          </a:prstGeom>
          <a:noFill/>
          <a:ln w="0">
            <a:noFill/>
          </a:ln>
        </p:spPr>
        <p:txBody>
          <a:bodyPr lIns="0" tIns="50040" rIns="0" bIns="0" anchor="t">
            <a:noAutofit/>
          </a:bodyPr>
          <a:lstStyle/>
          <a:p>
            <a:pPr marL="10908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MIRAJ</a:t>
            </a:r>
            <a:r>
              <a:rPr lang="en-IN" sz="2800" b="1" strike="noStrike" spc="-8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21">
                <a:solidFill>
                  <a:schemeClr val="dk1"/>
                </a:solidFill>
                <a:latin typeface="Calibri"/>
              </a:rPr>
              <a:t>CITY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object 15"/>
          <p:cNvSpPr/>
          <p:nvPr/>
        </p:nvSpPr>
        <p:spPr>
          <a:xfrm>
            <a:off x="675000" y="5418000"/>
            <a:ext cx="1531440" cy="336960"/>
          </a:xfrm>
          <a:custGeom>
            <a:avLst/>
            <a:gdLst>
              <a:gd name="textAreaLeft" fmla="*/ 0 w 1531440"/>
              <a:gd name="textAreaRight" fmla="*/ 1531800 w 1531440"/>
              <a:gd name="textAreaTop" fmla="*/ 0 h 336960"/>
              <a:gd name="textAreaBottom" fmla="*/ 337320 h 336960"/>
            </a:gdLst>
            <a:ahLst/>
            <a:cxnLst/>
            <a:rect l="textAreaLeft" t="textAreaTop" r="textAreaRight" b="textAreaBottom"/>
            <a:pathLst>
              <a:path w="1531620" h="337185">
                <a:moveTo>
                  <a:pt x="1531620" y="336803"/>
                </a:moveTo>
                <a:lnTo>
                  <a:pt x="0" y="336803"/>
                </a:lnTo>
                <a:lnTo>
                  <a:pt x="0" y="0"/>
                </a:lnTo>
                <a:lnTo>
                  <a:pt x="1531620" y="0"/>
                </a:lnTo>
                <a:lnTo>
                  <a:pt x="1531620" y="336803"/>
                </a:lnTo>
                <a:close/>
              </a:path>
            </a:pathLst>
          </a:custGeom>
          <a:solidFill>
            <a:srgbClr val="FFFFFF">
              <a:alpha val="78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object 16"/>
          <p:cNvSpPr/>
          <p:nvPr/>
        </p:nvSpPr>
        <p:spPr>
          <a:xfrm>
            <a:off x="848880" y="5439240"/>
            <a:ext cx="1279080" cy="25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6"/>
              </a:spcBef>
            </a:pPr>
            <a:r>
              <a:rPr lang="en-IN" sz="1600" b="1" strike="noStrike" spc="-1">
                <a:solidFill>
                  <a:srgbClr val="000000"/>
                </a:solidFill>
                <a:latin typeface="Calibri"/>
              </a:rPr>
              <a:t>SITE</a:t>
            </a:r>
            <a:r>
              <a:rPr lang="en-IN" sz="16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600" b="1" strike="noStrike" spc="-21">
                <a:solidFill>
                  <a:srgbClr val="000000"/>
                </a:solidFill>
                <a:latin typeface="Calibri"/>
              </a:rPr>
              <a:t>LOCATION</a:t>
            </a: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object 17"/>
          <p:cNvSpPr/>
          <p:nvPr/>
        </p:nvSpPr>
        <p:spPr>
          <a:xfrm>
            <a:off x="5452200" y="5439240"/>
            <a:ext cx="1377000" cy="25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6"/>
              </a:spcBef>
            </a:pPr>
            <a:r>
              <a:rPr lang="en-IN" sz="1600" b="1" strike="noStrike" spc="-12">
                <a:solidFill>
                  <a:srgbClr val="000000"/>
                </a:solidFill>
                <a:latin typeface="Calibri"/>
              </a:rPr>
              <a:t>MAHARASHTRA</a:t>
            </a: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object 18"/>
          <p:cNvSpPr/>
          <p:nvPr/>
        </p:nvSpPr>
        <p:spPr>
          <a:xfrm>
            <a:off x="10546200" y="5324400"/>
            <a:ext cx="645480" cy="25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6"/>
              </a:spcBef>
            </a:pPr>
            <a:r>
              <a:rPr lang="en-IN" sz="1600" b="1" strike="noStrike" spc="-12">
                <a:solidFill>
                  <a:srgbClr val="000000"/>
                </a:solidFill>
                <a:latin typeface="Calibri"/>
              </a:rPr>
              <a:t>SANGLI</a:t>
            </a: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4" name="object 19"/>
          <p:cNvGrpSpPr/>
          <p:nvPr/>
        </p:nvGrpSpPr>
        <p:grpSpPr>
          <a:xfrm>
            <a:off x="9498960" y="3267000"/>
            <a:ext cx="1909800" cy="1164960"/>
            <a:chOff x="9498960" y="3267000"/>
            <a:chExt cx="1909800" cy="1164960"/>
          </a:xfrm>
        </p:grpSpPr>
        <p:pic>
          <p:nvPicPr>
            <p:cNvPr id="65" name="object 20"/>
            <p:cNvPicPr/>
            <p:nvPr/>
          </p:nvPicPr>
          <p:blipFill>
            <a:blip r:embed="rId10"/>
            <a:stretch/>
          </p:blipFill>
          <p:spPr>
            <a:xfrm>
              <a:off x="10236240" y="3267000"/>
              <a:ext cx="437400" cy="437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6" name="object 21"/>
            <p:cNvSpPr/>
            <p:nvPr/>
          </p:nvSpPr>
          <p:spPr>
            <a:xfrm>
              <a:off x="9498960" y="3848040"/>
              <a:ext cx="1909800" cy="583920"/>
            </a:xfrm>
            <a:custGeom>
              <a:avLst/>
              <a:gdLst>
                <a:gd name="textAreaLeft" fmla="*/ 0 w 1909800"/>
                <a:gd name="textAreaRight" fmla="*/ 1910160 w 1909800"/>
                <a:gd name="textAreaTop" fmla="*/ 0 h 583920"/>
                <a:gd name="textAreaBottom" fmla="*/ 584280 h 583920"/>
              </a:gdLst>
              <a:ahLst/>
              <a:cxnLst/>
              <a:rect l="textAreaLeft" t="textAreaTop" r="textAreaRight" b="textAreaBottom"/>
              <a:pathLst>
                <a:path w="1910079" h="584200">
                  <a:moveTo>
                    <a:pt x="1909572" y="583691"/>
                  </a:moveTo>
                  <a:lnTo>
                    <a:pt x="0" y="583691"/>
                  </a:lnTo>
                  <a:lnTo>
                    <a:pt x="0" y="0"/>
                  </a:lnTo>
                  <a:lnTo>
                    <a:pt x="1909572" y="0"/>
                  </a:lnTo>
                  <a:lnTo>
                    <a:pt x="1909572" y="583691"/>
                  </a:ln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7" name="object 22"/>
          <p:cNvSpPr/>
          <p:nvPr/>
        </p:nvSpPr>
        <p:spPr>
          <a:xfrm>
            <a:off x="9789120" y="3869640"/>
            <a:ext cx="1328760" cy="49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 anchor="t">
            <a:spAutoFit/>
          </a:bodyPr>
          <a:lstStyle/>
          <a:p>
            <a:pPr marL="12600" indent="428040">
              <a:lnSpc>
                <a:spcPct val="100000"/>
              </a:lnSpc>
              <a:spcBef>
                <a:spcPts val="96"/>
              </a:spcBef>
              <a:tabLst>
                <a:tab pos="0" algn="l"/>
              </a:tabLst>
            </a:pPr>
            <a:r>
              <a:rPr lang="en-IN" sz="1600" b="1" strike="noStrike" spc="-12">
                <a:solidFill>
                  <a:srgbClr val="000000"/>
                </a:solidFill>
                <a:latin typeface="Calibri"/>
              </a:rPr>
              <a:t>Miraj Railway</a:t>
            </a:r>
            <a:r>
              <a:rPr lang="en-IN" sz="16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600" b="1" strike="noStrike" spc="-12">
                <a:solidFill>
                  <a:srgbClr val="000000"/>
                </a:solidFill>
                <a:latin typeface="Calibri"/>
              </a:rPr>
              <a:t>Station</a:t>
            </a: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object 23"/>
          <p:cNvSpPr/>
          <p:nvPr/>
        </p:nvSpPr>
        <p:spPr>
          <a:xfrm>
            <a:off x="4782240" y="6858000"/>
            <a:ext cx="3062880" cy="286560"/>
          </a:xfrm>
          <a:prstGeom prst="rect">
            <a:avLst/>
          </a:prstGeom>
          <a:solidFill>
            <a:srgbClr val="93CFE1">
              <a:alpha val="44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551160">
              <a:lnSpc>
                <a:spcPct val="100000"/>
              </a:lnSpc>
              <a:spcBef>
                <a:spcPts val="99"/>
              </a:spcBef>
            </a:pP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Bus</a:t>
            </a:r>
            <a:r>
              <a:rPr lang="en-IN" sz="1800" b="0" strike="noStrike" spc="-12">
                <a:solidFill>
                  <a:srgbClr val="000000"/>
                </a:solidFill>
                <a:latin typeface="Calibri"/>
              </a:rPr>
              <a:t> Connectivity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object 24"/>
          <p:cNvSpPr/>
          <p:nvPr/>
        </p:nvSpPr>
        <p:spPr>
          <a:xfrm>
            <a:off x="5389200" y="7719840"/>
            <a:ext cx="1620000" cy="28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MIRAJ</a:t>
            </a:r>
            <a:r>
              <a:rPr lang="en-IN" sz="1800" b="1" strike="noStrike" spc="-1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Bus</a:t>
            </a:r>
            <a:r>
              <a:rPr lang="en-IN" sz="1800" b="1" strike="noStrike" spc="4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21">
                <a:solidFill>
                  <a:srgbClr val="000000"/>
                </a:solidFill>
                <a:latin typeface="Calibri"/>
              </a:rPr>
              <a:t>Stand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object 25"/>
          <p:cNvSpPr/>
          <p:nvPr/>
        </p:nvSpPr>
        <p:spPr>
          <a:xfrm>
            <a:off x="1234440" y="6901200"/>
            <a:ext cx="1897560" cy="28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Airport</a:t>
            </a:r>
            <a:r>
              <a:rPr lang="en-IN" sz="1800" b="0" strike="noStrike" spc="-12">
                <a:solidFill>
                  <a:srgbClr val="000000"/>
                </a:solidFill>
                <a:latin typeface="Calibri"/>
              </a:rPr>
              <a:t> Connectivity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object 26"/>
          <p:cNvSpPr/>
          <p:nvPr/>
        </p:nvSpPr>
        <p:spPr>
          <a:xfrm>
            <a:off x="1195560" y="7753320"/>
            <a:ext cx="2702160" cy="28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1800" b="1" strike="noStrike" spc="-12">
                <a:solidFill>
                  <a:srgbClr val="000000"/>
                </a:solidFill>
                <a:latin typeface="Calibri"/>
              </a:rPr>
              <a:t>KOLHAPUR</a:t>
            </a:r>
            <a:r>
              <a:rPr lang="en-IN" sz="18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AIRPORT</a:t>
            </a:r>
            <a:r>
              <a:rPr lang="en-IN" sz="1800" b="1" strike="noStrike" spc="-3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12">
                <a:solidFill>
                  <a:srgbClr val="000000"/>
                </a:solidFill>
                <a:latin typeface="Calibri"/>
              </a:rPr>
              <a:t>Airport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object 27"/>
          <p:cNvSpPr/>
          <p:nvPr/>
        </p:nvSpPr>
        <p:spPr>
          <a:xfrm>
            <a:off x="1204560" y="8279640"/>
            <a:ext cx="1937160" cy="28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  <a:tabLst>
                <a:tab pos="1091520" algn="l"/>
              </a:tabLst>
            </a:pP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Distance</a:t>
            </a:r>
            <a:r>
              <a:rPr lang="en-IN" sz="1800" b="1" strike="noStrike" spc="-60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52">
                <a:solidFill>
                  <a:srgbClr val="000000"/>
                </a:solidFill>
                <a:latin typeface="Calibri"/>
              </a:rPr>
              <a:t>-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	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52.7</a:t>
            </a:r>
            <a:r>
              <a:rPr lang="en-IN" sz="1800" b="0" strike="noStrike" spc="-26">
                <a:solidFill>
                  <a:srgbClr val="000000"/>
                </a:solidFill>
                <a:latin typeface="Calibri"/>
              </a:rPr>
              <a:t> kms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object 28"/>
          <p:cNvSpPr/>
          <p:nvPr/>
        </p:nvSpPr>
        <p:spPr>
          <a:xfrm>
            <a:off x="2284200" y="8736840"/>
            <a:ext cx="1501560" cy="28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1</a:t>
            </a:r>
            <a:r>
              <a:rPr lang="en-IN" sz="1800" b="0" strike="noStrike" spc="-1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Hr</a:t>
            </a:r>
            <a:r>
              <a:rPr lang="en-IN" sz="1800" b="0" strike="noStrike" spc="-7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20</a:t>
            </a:r>
            <a:r>
              <a:rPr lang="en-IN" sz="1800" b="0" strike="noStrike" spc="-7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2">
                <a:solidFill>
                  <a:srgbClr val="000000"/>
                </a:solidFill>
                <a:latin typeface="Calibri"/>
              </a:rPr>
              <a:t>minutes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object 29"/>
          <p:cNvSpPr/>
          <p:nvPr/>
        </p:nvSpPr>
        <p:spPr>
          <a:xfrm>
            <a:off x="9279360" y="6901200"/>
            <a:ext cx="2761200" cy="28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1800" b="0" strike="noStrike" spc="-21">
                <a:solidFill>
                  <a:srgbClr val="000000"/>
                </a:solidFill>
                <a:latin typeface="Calibri"/>
              </a:rPr>
              <a:t>Tourist</a:t>
            </a:r>
            <a:r>
              <a:rPr lang="en-IN" sz="1800" b="0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Places</a:t>
            </a:r>
            <a:r>
              <a:rPr lang="en-IN" sz="1800" b="0" strike="noStrike" spc="-2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to</a:t>
            </a:r>
            <a:r>
              <a:rPr lang="en-IN" sz="1800" b="0" strike="noStrike" spc="-3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Visit</a:t>
            </a:r>
            <a:r>
              <a:rPr lang="en-IN" sz="1800" b="0" strike="noStrike" spc="-2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Near</a:t>
            </a:r>
            <a:r>
              <a:rPr lang="en-IN" sz="1800" b="0" strike="noStrike" spc="-2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26">
                <a:solidFill>
                  <a:srgbClr val="000000"/>
                </a:solidFill>
                <a:latin typeface="Calibri"/>
              </a:rPr>
              <a:t>By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object 30"/>
          <p:cNvSpPr/>
          <p:nvPr/>
        </p:nvSpPr>
        <p:spPr>
          <a:xfrm>
            <a:off x="8441640" y="7587720"/>
            <a:ext cx="4094280" cy="165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297720" indent="-285120">
              <a:lnSpc>
                <a:spcPct val="100000"/>
              </a:lnSpc>
              <a:spcBef>
                <a:spcPts val="99"/>
              </a:spcBef>
              <a:buClr>
                <a:srgbClr val="000000"/>
              </a:buClr>
              <a:buFont typeface="Arial"/>
              <a:buChar char="•"/>
              <a:tabLst>
                <a:tab pos="297720" algn="l"/>
                <a:tab pos="298440" algn="l"/>
              </a:tabLst>
            </a:pP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Miraj</a:t>
            </a:r>
            <a:r>
              <a:rPr lang="en-IN" sz="1800" b="0" strike="noStrike" spc="-5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2">
                <a:solidFill>
                  <a:srgbClr val="000000"/>
                </a:solidFill>
                <a:latin typeface="Calibri"/>
              </a:rPr>
              <a:t>MARKET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  <a:p>
            <a:pPr marL="29772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297720" algn="l"/>
                <a:tab pos="298440" algn="l"/>
              </a:tabLst>
            </a:pP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Ganesh</a:t>
            </a:r>
            <a:r>
              <a:rPr lang="en-IN" sz="1800" b="0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21">
                <a:solidFill>
                  <a:srgbClr val="000000"/>
                </a:solidFill>
                <a:latin typeface="Calibri"/>
              </a:rPr>
              <a:t>Talav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  <a:p>
            <a:pPr marL="29772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297720" algn="l"/>
                <a:tab pos="298440" algn="l"/>
              </a:tabLst>
            </a:pP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Sangli</a:t>
            </a:r>
            <a:r>
              <a:rPr lang="en-IN" sz="1800" b="0" strike="noStrike" spc="-1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Fort</a:t>
            </a:r>
            <a:r>
              <a:rPr lang="en-IN" sz="1800" b="0" strike="noStrike" spc="-1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:</a:t>
            </a:r>
            <a:r>
              <a:rPr lang="en-IN" sz="1800" b="0" strike="noStrike" spc="-2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10</a:t>
            </a:r>
            <a:r>
              <a:rPr lang="en-IN" sz="1800" b="0" strike="noStrike" spc="-1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26">
                <a:solidFill>
                  <a:srgbClr val="000000"/>
                </a:solidFill>
                <a:latin typeface="Calibri"/>
              </a:rPr>
              <a:t>kms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  <a:p>
            <a:pPr marL="29772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297720" algn="l"/>
                <a:tab pos="298440" algn="l"/>
              </a:tabLst>
            </a:pPr>
            <a:r>
              <a:rPr lang="en-IN" sz="1800" b="0" strike="noStrike" spc="-12">
                <a:solidFill>
                  <a:srgbClr val="000000"/>
                </a:solidFill>
                <a:latin typeface="Calibri"/>
              </a:rPr>
              <a:t>Sagareshwar</a:t>
            </a:r>
            <a:r>
              <a:rPr lang="en-IN" sz="1800" b="0" strike="noStrike" spc="-3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Wildlife</a:t>
            </a:r>
            <a:r>
              <a:rPr lang="en-IN" sz="1800" b="0" strike="noStrike" spc="-2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Sanctuary</a:t>
            </a:r>
            <a:r>
              <a:rPr lang="en-IN" sz="1800" b="0" strike="noStrike" spc="358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:</a:t>
            </a:r>
            <a:r>
              <a:rPr lang="en-IN" sz="1800" b="0" strike="noStrike" spc="-2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56</a:t>
            </a:r>
            <a:r>
              <a:rPr lang="en-IN" sz="1800" b="0" strike="noStrike" spc="-2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26">
                <a:solidFill>
                  <a:srgbClr val="000000"/>
                </a:solidFill>
                <a:latin typeface="Calibri"/>
              </a:rPr>
              <a:t>kms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  <a:p>
            <a:pPr marL="29772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297720" algn="l"/>
                <a:tab pos="298440" algn="l"/>
              </a:tabLst>
            </a:pP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Audumbar</a:t>
            </a:r>
            <a:r>
              <a:rPr lang="en-IN" sz="1800" b="0" strike="noStrike" spc="-4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Lord</a:t>
            </a:r>
            <a:r>
              <a:rPr lang="en-IN" sz="1800" b="0" strike="noStrike" spc="-4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Datta</a:t>
            </a:r>
            <a:r>
              <a:rPr lang="en-IN" sz="1800" b="0" strike="noStrike" spc="-4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21">
                <a:solidFill>
                  <a:srgbClr val="000000"/>
                </a:solidFill>
                <a:latin typeface="Calibri"/>
              </a:rPr>
              <a:t>Temple</a:t>
            </a:r>
            <a:r>
              <a:rPr lang="en-IN" sz="1800" b="0" strike="noStrike" spc="-4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:</a:t>
            </a:r>
            <a:r>
              <a:rPr lang="en-IN" sz="1800" b="0" strike="noStrike" spc="-4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34</a:t>
            </a:r>
            <a:r>
              <a:rPr lang="en-IN" sz="1800" b="0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26">
                <a:solidFill>
                  <a:srgbClr val="000000"/>
                </a:solidFill>
                <a:latin typeface="Calibri"/>
              </a:rPr>
              <a:t>kms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  <a:p>
            <a:pPr marL="297720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297720" algn="l"/>
                <a:tab pos="298440" algn="l"/>
              </a:tabLst>
            </a:pP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Baliraja</a:t>
            </a:r>
            <a:r>
              <a:rPr lang="en-IN" sz="1800" b="0" strike="noStrike" spc="-5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Agro</a:t>
            </a:r>
            <a:r>
              <a:rPr lang="en-IN" sz="1800" b="0" strike="noStrike" spc="-5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2">
                <a:solidFill>
                  <a:srgbClr val="000000"/>
                </a:solidFill>
                <a:latin typeface="Calibri"/>
              </a:rPr>
              <a:t>Tourism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object 31"/>
          <p:cNvSpPr/>
          <p:nvPr/>
        </p:nvSpPr>
        <p:spPr>
          <a:xfrm>
            <a:off x="5323680" y="8279640"/>
            <a:ext cx="1673640" cy="28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  <a:tabLst>
                <a:tab pos="1079640" algn="l"/>
              </a:tabLst>
            </a:pP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Distance</a:t>
            </a:r>
            <a:r>
              <a:rPr lang="en-IN" sz="1800" b="1" strike="noStrike" spc="-60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52">
                <a:solidFill>
                  <a:srgbClr val="000000"/>
                </a:solidFill>
                <a:latin typeface="Calibri"/>
              </a:rPr>
              <a:t>-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	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500</a:t>
            </a:r>
            <a:r>
              <a:rPr lang="en-IN" sz="1800" b="0" strike="noStrike" spc="-1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52">
                <a:solidFill>
                  <a:srgbClr val="000000"/>
                </a:solidFill>
                <a:latin typeface="Calibri"/>
              </a:rPr>
              <a:t>m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object 32"/>
          <p:cNvSpPr/>
          <p:nvPr/>
        </p:nvSpPr>
        <p:spPr>
          <a:xfrm>
            <a:off x="6391440" y="8736840"/>
            <a:ext cx="945000" cy="28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3</a:t>
            </a:r>
            <a:r>
              <a:rPr lang="en-IN" sz="1800" b="0" strike="noStrike" spc="-7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2">
                <a:solidFill>
                  <a:srgbClr val="000000"/>
                </a:solidFill>
                <a:latin typeface="Calibri"/>
              </a:rPr>
              <a:t>minutes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8" name="object 33"/>
          <p:cNvGrpSpPr/>
          <p:nvPr/>
        </p:nvGrpSpPr>
        <p:grpSpPr>
          <a:xfrm>
            <a:off x="101880" y="6673680"/>
            <a:ext cx="774360" cy="774360"/>
            <a:chOff x="101880" y="6673680"/>
            <a:chExt cx="774360" cy="774360"/>
          </a:xfrm>
        </p:grpSpPr>
        <p:pic>
          <p:nvPicPr>
            <p:cNvPr id="79" name="object 34"/>
            <p:cNvPicPr/>
            <p:nvPr/>
          </p:nvPicPr>
          <p:blipFill>
            <a:blip r:embed="rId11"/>
            <a:stretch/>
          </p:blipFill>
          <p:spPr>
            <a:xfrm>
              <a:off x="101880" y="6673680"/>
              <a:ext cx="774360" cy="774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0" name="object 35"/>
            <p:cNvPicPr/>
            <p:nvPr/>
          </p:nvPicPr>
          <p:blipFill>
            <a:blip r:embed="rId12"/>
            <a:stretch/>
          </p:blipFill>
          <p:spPr>
            <a:xfrm>
              <a:off x="149400" y="6720840"/>
              <a:ext cx="700560" cy="7005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81" name="object 36"/>
          <p:cNvPicPr/>
          <p:nvPr/>
        </p:nvPicPr>
        <p:blipFill>
          <a:blip r:embed="rId13"/>
          <a:stretch/>
        </p:blipFill>
        <p:spPr>
          <a:xfrm>
            <a:off x="8362080" y="6787800"/>
            <a:ext cx="443160" cy="546840"/>
          </a:xfrm>
          <a:prstGeom prst="rect">
            <a:avLst/>
          </a:prstGeom>
          <a:ln w="0">
            <a:noFill/>
          </a:ln>
        </p:spPr>
      </p:pic>
      <p:sp>
        <p:nvSpPr>
          <p:cNvPr id="82" name="object 37"/>
          <p:cNvSpPr/>
          <p:nvPr/>
        </p:nvSpPr>
        <p:spPr>
          <a:xfrm>
            <a:off x="1190520" y="8782200"/>
            <a:ext cx="925560" cy="28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  <a:tabLst>
                <a:tab pos="842040" algn="l"/>
              </a:tabLst>
            </a:pPr>
            <a:r>
              <a:rPr lang="en-IN" sz="1800" b="1" strike="noStrike" spc="-21">
                <a:solidFill>
                  <a:srgbClr val="000000"/>
                </a:solidFill>
                <a:latin typeface="Calibri"/>
              </a:rPr>
              <a:t>Time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	</a:t>
            </a:r>
            <a:r>
              <a:rPr lang="en-IN" sz="1800" b="1" strike="noStrike" spc="-52">
                <a:solidFill>
                  <a:srgbClr val="000000"/>
                </a:solidFill>
                <a:latin typeface="Calibri"/>
              </a:rPr>
              <a:t>-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object 38"/>
          <p:cNvSpPr/>
          <p:nvPr/>
        </p:nvSpPr>
        <p:spPr>
          <a:xfrm>
            <a:off x="5310000" y="8782200"/>
            <a:ext cx="925560" cy="28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  <a:tabLst>
                <a:tab pos="842040" algn="l"/>
              </a:tabLst>
            </a:pPr>
            <a:r>
              <a:rPr lang="en-IN" sz="1800" b="1" strike="noStrike" spc="-21">
                <a:solidFill>
                  <a:srgbClr val="000000"/>
                </a:solidFill>
                <a:latin typeface="Calibri"/>
              </a:rPr>
              <a:t>Time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	</a:t>
            </a:r>
            <a:r>
              <a:rPr lang="en-IN" sz="1800" b="1" strike="noStrike" spc="-52">
                <a:solidFill>
                  <a:srgbClr val="000000"/>
                </a:solidFill>
                <a:latin typeface="Calibri"/>
              </a:rPr>
              <a:t>-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4" name="object 39"/>
          <p:cNvPicPr/>
          <p:nvPr/>
        </p:nvPicPr>
        <p:blipFill>
          <a:blip r:embed="rId14"/>
          <a:stretch/>
        </p:blipFill>
        <p:spPr>
          <a:xfrm>
            <a:off x="10671120" y="3431880"/>
            <a:ext cx="563400" cy="495000"/>
          </a:xfrm>
          <a:prstGeom prst="rect">
            <a:avLst/>
          </a:prstGeom>
          <a:ln w="0">
            <a:noFill/>
          </a:ln>
        </p:spPr>
      </p:pic>
      <p:pic>
        <p:nvPicPr>
          <p:cNvPr id="85" name="object 40"/>
          <p:cNvPicPr/>
          <p:nvPr/>
        </p:nvPicPr>
        <p:blipFill>
          <a:blip r:embed="rId15"/>
          <a:stretch/>
        </p:blipFill>
        <p:spPr>
          <a:xfrm>
            <a:off x="661680" y="3020760"/>
            <a:ext cx="1282680" cy="1001160"/>
          </a:xfrm>
          <a:prstGeom prst="rect">
            <a:avLst/>
          </a:prstGeom>
          <a:ln w="0">
            <a:noFill/>
          </a:ln>
        </p:spPr>
      </p:pic>
      <p:sp>
        <p:nvSpPr>
          <p:cNvPr id="86" name="object 41"/>
          <p:cNvSpPr/>
          <p:nvPr/>
        </p:nvSpPr>
        <p:spPr>
          <a:xfrm>
            <a:off x="6429600" y="4015800"/>
            <a:ext cx="1681200" cy="958320"/>
          </a:xfrm>
          <a:custGeom>
            <a:avLst/>
            <a:gdLst>
              <a:gd name="textAreaLeft" fmla="*/ 0 w 1681200"/>
              <a:gd name="textAreaRight" fmla="*/ 1681560 w 1681200"/>
              <a:gd name="textAreaTop" fmla="*/ 0 h 958320"/>
              <a:gd name="textAreaBottom" fmla="*/ 958680 h 958320"/>
            </a:gdLst>
            <a:ahLst/>
            <a:cxnLst/>
            <a:rect l="textAreaLeft" t="textAreaTop" r="textAreaRight" b="textAreaBottom"/>
            <a:pathLst>
              <a:path w="1681479" h="958850">
                <a:moveTo>
                  <a:pt x="1680972" y="958596"/>
                </a:moveTo>
                <a:lnTo>
                  <a:pt x="0" y="958596"/>
                </a:lnTo>
                <a:lnTo>
                  <a:pt x="0" y="0"/>
                </a:lnTo>
                <a:lnTo>
                  <a:pt x="1680972" y="0"/>
                </a:lnTo>
                <a:lnTo>
                  <a:pt x="1680972" y="958596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object 42"/>
          <p:cNvSpPr/>
          <p:nvPr/>
        </p:nvSpPr>
        <p:spPr>
          <a:xfrm>
            <a:off x="603720" y="6342480"/>
            <a:ext cx="3688920" cy="25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6"/>
              </a:spcBef>
            </a:pPr>
            <a:r>
              <a:rPr lang="en-IN" sz="1600" b="1" strike="noStrike" spc="-12">
                <a:solidFill>
                  <a:srgbClr val="000000"/>
                </a:solidFill>
                <a:latin typeface="Calibri"/>
              </a:rPr>
              <a:t>CONNECTIVITY</a:t>
            </a:r>
            <a:r>
              <a:rPr lang="en-IN" sz="1600" b="1" strike="noStrike" spc="-4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600" b="1" strike="noStrike" spc="-1">
                <a:solidFill>
                  <a:srgbClr val="000000"/>
                </a:solidFill>
                <a:latin typeface="Calibri"/>
              </a:rPr>
              <a:t>TO</a:t>
            </a:r>
            <a:r>
              <a:rPr lang="en-IN" sz="16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600" b="1" strike="noStrike" spc="-1">
                <a:solidFill>
                  <a:srgbClr val="000000"/>
                </a:solidFill>
                <a:latin typeface="Calibri"/>
              </a:rPr>
              <a:t>MIRAJ</a:t>
            </a:r>
            <a:r>
              <a:rPr lang="en-IN" sz="16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600" b="1" strike="noStrike" spc="-52">
                <a:solidFill>
                  <a:srgbClr val="000000"/>
                </a:solidFill>
                <a:latin typeface="Calibri"/>
              </a:rPr>
              <a:t>RAILWAY</a:t>
            </a:r>
            <a:r>
              <a:rPr lang="en-IN" sz="16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600" b="1" strike="noStrike" spc="-12">
                <a:solidFill>
                  <a:srgbClr val="000000"/>
                </a:solidFill>
                <a:latin typeface="Calibri"/>
              </a:rPr>
              <a:t>STATION</a:t>
            </a: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object 2"/>
          <p:cNvPicPr/>
          <p:nvPr/>
        </p:nvPicPr>
        <p:blipFill>
          <a:blip r:embed="rId2"/>
          <a:stretch/>
        </p:blipFill>
        <p:spPr>
          <a:xfrm>
            <a:off x="15120" y="1200960"/>
            <a:ext cx="12786120" cy="7200720"/>
          </a:xfrm>
          <a:prstGeom prst="rect">
            <a:avLst/>
          </a:prstGeom>
          <a:ln w="0">
            <a:noFill/>
          </a:ln>
        </p:spPr>
      </p:pic>
      <p:sp>
        <p:nvSpPr>
          <p:cNvPr id="511" name="object 3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1653120"/>
          </a:xfrm>
          <a:prstGeom prst="rect">
            <a:avLst/>
          </a:prstGeom>
          <a:noFill/>
          <a:ln w="0">
            <a:noFill/>
          </a:ln>
        </p:spPr>
        <p:txBody>
          <a:bodyPr lIns="0" tIns="50040" rIns="0" bIns="0" anchor="t">
            <a:noAutofit/>
          </a:bodyPr>
          <a:lstStyle/>
          <a:p>
            <a:pPr marL="12456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VIEW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FROM</a:t>
            </a:r>
            <a:r>
              <a:rPr lang="en-IN" sz="2800" b="1" strike="noStrike" spc="-8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STATION</a:t>
            </a:r>
            <a:r>
              <a:rPr lang="en-IN" sz="2800" b="1" strike="noStrike" spc="-7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MAIN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ENTRY</a:t>
            </a:r>
            <a:r>
              <a:rPr lang="en-IN" sz="2800" b="1" strike="noStrike" spc="-8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(EAST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2">
                <a:solidFill>
                  <a:schemeClr val="dk1"/>
                </a:solidFill>
                <a:latin typeface="Calibri"/>
              </a:rPr>
              <a:t>SIDE)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object 2"/>
          <p:cNvPicPr/>
          <p:nvPr/>
        </p:nvPicPr>
        <p:blipFill>
          <a:blip r:embed="rId2"/>
          <a:stretch/>
        </p:blipFill>
        <p:spPr>
          <a:xfrm>
            <a:off x="15120" y="1200960"/>
            <a:ext cx="12786120" cy="7200720"/>
          </a:xfrm>
          <a:prstGeom prst="rect">
            <a:avLst/>
          </a:prstGeom>
          <a:ln w="0">
            <a:noFill/>
          </a:ln>
        </p:spPr>
      </p:pic>
      <p:sp>
        <p:nvSpPr>
          <p:cNvPr id="514" name="object 3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5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1653120"/>
          </a:xfrm>
          <a:prstGeom prst="rect">
            <a:avLst/>
          </a:prstGeom>
          <a:noFill/>
          <a:ln w="0">
            <a:noFill/>
          </a:ln>
        </p:spPr>
        <p:txBody>
          <a:bodyPr lIns="0" tIns="50040" rIns="0" bIns="0" anchor="t">
            <a:noAutofit/>
          </a:bodyPr>
          <a:lstStyle/>
          <a:p>
            <a:pPr marL="12456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VIEW</a:t>
            </a:r>
            <a:r>
              <a:rPr lang="en-IN" sz="2800" b="1" strike="noStrike" spc="-7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OF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DEPARTURE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GATE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(EAST</a:t>
            </a:r>
            <a:r>
              <a:rPr lang="en-IN" sz="2800" b="1" strike="noStrike" spc="-7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2">
                <a:solidFill>
                  <a:schemeClr val="dk1"/>
                </a:solidFill>
                <a:latin typeface="Calibri"/>
              </a:rPr>
              <a:t>SIDE)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6" name="object 5"/>
          <p:cNvSpPr/>
          <p:nvPr/>
        </p:nvSpPr>
        <p:spPr>
          <a:xfrm>
            <a:off x="1091520" y="8329320"/>
            <a:ext cx="10634040" cy="1109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9548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539"/>
              </a:spcBef>
            </a:pPr>
            <a:r>
              <a:rPr lang="en-IN" sz="2400" b="0" strike="noStrike" spc="-1">
                <a:solidFill>
                  <a:srgbClr val="2D75B6"/>
                </a:solidFill>
                <a:latin typeface="Cambria Math"/>
              </a:rPr>
              <a:t>Miraj</a:t>
            </a:r>
            <a:r>
              <a:rPr lang="en-IN" sz="2400" b="0" strike="noStrike" spc="-35">
                <a:solidFill>
                  <a:srgbClr val="2D75B6"/>
                </a:solidFill>
                <a:latin typeface="Cambria Math"/>
              </a:rPr>
              <a:t> </a:t>
            </a:r>
            <a:r>
              <a:rPr lang="en-IN" sz="2400" b="0" strike="noStrike" spc="-1">
                <a:solidFill>
                  <a:srgbClr val="2D75B6"/>
                </a:solidFill>
                <a:latin typeface="Cambria Math"/>
              </a:rPr>
              <a:t>is</a:t>
            </a:r>
            <a:r>
              <a:rPr lang="en-IN" sz="2400" b="0" strike="noStrike" spc="-35">
                <a:solidFill>
                  <a:srgbClr val="2D75B6"/>
                </a:solidFill>
                <a:latin typeface="Cambria Math"/>
              </a:rPr>
              <a:t> </a:t>
            </a:r>
            <a:r>
              <a:rPr lang="en-IN" sz="2400" b="0" strike="noStrike" spc="-1">
                <a:solidFill>
                  <a:srgbClr val="2D75B6"/>
                </a:solidFill>
                <a:latin typeface="Cambria Math"/>
              </a:rPr>
              <a:t>known</a:t>
            </a:r>
            <a:r>
              <a:rPr lang="en-IN" sz="2400" b="0" strike="noStrike" spc="-35">
                <a:solidFill>
                  <a:srgbClr val="2D75B6"/>
                </a:solidFill>
                <a:latin typeface="Cambria Math"/>
              </a:rPr>
              <a:t> </a:t>
            </a:r>
            <a:r>
              <a:rPr lang="en-IN" sz="2400" b="0" strike="noStrike" spc="-1">
                <a:solidFill>
                  <a:srgbClr val="2D75B6"/>
                </a:solidFill>
                <a:latin typeface="Cambria Math"/>
              </a:rPr>
              <a:t>for</a:t>
            </a:r>
            <a:r>
              <a:rPr lang="en-IN" sz="2400" b="0" strike="noStrike" spc="-32">
                <a:solidFill>
                  <a:srgbClr val="2D75B6"/>
                </a:solidFill>
                <a:latin typeface="Cambria Math"/>
              </a:rPr>
              <a:t> </a:t>
            </a:r>
            <a:r>
              <a:rPr lang="en-IN" sz="2400" b="0" strike="noStrike" spc="-1">
                <a:solidFill>
                  <a:srgbClr val="2D75B6"/>
                </a:solidFill>
                <a:latin typeface="Cambria Math"/>
              </a:rPr>
              <a:t>historical</a:t>
            </a:r>
            <a:r>
              <a:rPr lang="en-IN" sz="2400" b="0" strike="noStrike" spc="-41">
                <a:solidFill>
                  <a:srgbClr val="2D75B6"/>
                </a:solidFill>
                <a:latin typeface="Cambria Math"/>
              </a:rPr>
              <a:t> </a:t>
            </a:r>
            <a:r>
              <a:rPr lang="en-IN" sz="2400" b="0" strike="noStrike" spc="-1">
                <a:solidFill>
                  <a:srgbClr val="2D75B6"/>
                </a:solidFill>
                <a:latin typeface="Cambria Math"/>
              </a:rPr>
              <a:t>and</a:t>
            </a:r>
            <a:r>
              <a:rPr lang="en-IN" sz="2400" b="0" strike="noStrike" spc="-35">
                <a:solidFill>
                  <a:srgbClr val="2D75B6"/>
                </a:solidFill>
                <a:latin typeface="Cambria Math"/>
              </a:rPr>
              <a:t> </a:t>
            </a:r>
            <a:r>
              <a:rPr lang="en-IN" sz="2400" b="0" strike="noStrike" spc="-1">
                <a:solidFill>
                  <a:srgbClr val="2D75B6"/>
                </a:solidFill>
                <a:latin typeface="Cambria Math"/>
              </a:rPr>
              <a:t>religious</a:t>
            </a:r>
            <a:r>
              <a:rPr lang="en-IN" sz="2400" b="0" strike="noStrike" spc="-32">
                <a:solidFill>
                  <a:srgbClr val="2D75B6"/>
                </a:solidFill>
                <a:latin typeface="Cambria Math"/>
              </a:rPr>
              <a:t> </a:t>
            </a:r>
            <a:r>
              <a:rPr lang="en-IN" sz="2400" b="0" strike="noStrike" spc="-1">
                <a:solidFill>
                  <a:srgbClr val="2D75B6"/>
                </a:solidFill>
                <a:latin typeface="Cambria Math"/>
              </a:rPr>
              <a:t>significance</a:t>
            </a:r>
            <a:r>
              <a:rPr lang="en-IN" sz="2400" b="0" strike="noStrike" spc="-35">
                <a:solidFill>
                  <a:srgbClr val="2D75B6"/>
                </a:solidFill>
                <a:latin typeface="Cambria Math"/>
              </a:rPr>
              <a:t> </a:t>
            </a:r>
            <a:r>
              <a:rPr lang="en-IN" sz="2400" b="0" strike="noStrike" spc="-1">
                <a:solidFill>
                  <a:srgbClr val="2D75B6"/>
                </a:solidFill>
                <a:latin typeface="Cambria Math"/>
              </a:rPr>
              <a:t>as</a:t>
            </a:r>
            <a:r>
              <a:rPr lang="en-IN" sz="2400" b="0" strike="noStrike" spc="-35">
                <a:solidFill>
                  <a:srgbClr val="2D75B6"/>
                </a:solidFill>
                <a:latin typeface="Cambria Math"/>
              </a:rPr>
              <a:t> </a:t>
            </a:r>
            <a:r>
              <a:rPr lang="en-IN" sz="2400" b="0" strike="noStrike" spc="-1">
                <a:solidFill>
                  <a:srgbClr val="2D75B6"/>
                </a:solidFill>
                <a:latin typeface="Cambria Math"/>
              </a:rPr>
              <a:t>well</a:t>
            </a:r>
            <a:r>
              <a:rPr lang="en-IN" sz="2400" b="0" strike="noStrike" spc="-35">
                <a:solidFill>
                  <a:srgbClr val="2D75B6"/>
                </a:solidFill>
                <a:latin typeface="Cambria Math"/>
              </a:rPr>
              <a:t> </a:t>
            </a:r>
            <a:r>
              <a:rPr lang="en-IN" sz="2400" b="0" strike="noStrike" spc="-1">
                <a:solidFill>
                  <a:srgbClr val="2D75B6"/>
                </a:solidFill>
                <a:latin typeface="Cambria Math"/>
              </a:rPr>
              <a:t>as</a:t>
            </a:r>
            <a:r>
              <a:rPr lang="en-IN" sz="2400" b="0" strike="noStrike" spc="-35">
                <a:solidFill>
                  <a:srgbClr val="2D75B6"/>
                </a:solidFill>
                <a:latin typeface="Cambria Math"/>
              </a:rPr>
              <a:t> </a:t>
            </a:r>
            <a:r>
              <a:rPr lang="en-IN" sz="2400" b="0" strike="noStrike" spc="-1">
                <a:solidFill>
                  <a:srgbClr val="2D75B6"/>
                </a:solidFill>
                <a:latin typeface="Cambria Math"/>
              </a:rPr>
              <a:t>cultural</a:t>
            </a:r>
            <a:r>
              <a:rPr lang="en-IN" sz="2400" b="0" strike="noStrike" spc="-35">
                <a:solidFill>
                  <a:srgbClr val="2D75B6"/>
                </a:solidFill>
                <a:latin typeface="Cambria Math"/>
              </a:rPr>
              <a:t> </a:t>
            </a:r>
            <a:r>
              <a:rPr lang="en-IN" sz="2400" b="0" strike="noStrike" spc="-12">
                <a:solidFill>
                  <a:srgbClr val="2D75B6"/>
                </a:solidFill>
                <a:latin typeface="Cambria Math"/>
              </a:rPr>
              <a:t>heritage.</a:t>
            </a:r>
            <a:endParaRPr lang="en-IN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40"/>
              </a:spcBef>
            </a:pPr>
            <a:r>
              <a:rPr lang="en-IN" sz="2400" b="0" strike="noStrike" spc="-1">
                <a:solidFill>
                  <a:srgbClr val="2D75B6"/>
                </a:solidFill>
                <a:latin typeface="Cambria Math"/>
              </a:rPr>
              <a:t>It</a:t>
            </a:r>
            <a:r>
              <a:rPr lang="en-IN" sz="2400" b="0" strike="noStrike" spc="-35">
                <a:solidFill>
                  <a:srgbClr val="2D75B6"/>
                </a:solidFill>
                <a:latin typeface="Cambria Math"/>
              </a:rPr>
              <a:t> </a:t>
            </a:r>
            <a:r>
              <a:rPr lang="en-IN" sz="2400" b="0" strike="noStrike" spc="-1">
                <a:solidFill>
                  <a:srgbClr val="2D75B6"/>
                </a:solidFill>
                <a:latin typeface="Cambria Math"/>
              </a:rPr>
              <a:t>is</a:t>
            </a:r>
            <a:r>
              <a:rPr lang="en-IN" sz="2400" b="0" strike="noStrike" spc="-21">
                <a:solidFill>
                  <a:srgbClr val="2D75B6"/>
                </a:solidFill>
                <a:latin typeface="Cambria Math"/>
              </a:rPr>
              <a:t> </a:t>
            </a:r>
            <a:r>
              <a:rPr lang="en-IN" sz="2400" b="0" strike="noStrike" spc="-1">
                <a:solidFill>
                  <a:srgbClr val="2D75B6"/>
                </a:solidFill>
                <a:latin typeface="Cambria Math"/>
              </a:rPr>
              <a:t>also</a:t>
            </a:r>
            <a:r>
              <a:rPr lang="en-IN" sz="2400" b="0" strike="noStrike" spc="-15">
                <a:solidFill>
                  <a:srgbClr val="2D75B6"/>
                </a:solidFill>
                <a:latin typeface="Cambria Math"/>
              </a:rPr>
              <a:t> </a:t>
            </a:r>
            <a:r>
              <a:rPr lang="en-IN" sz="2400" b="0" strike="noStrike" spc="-1">
                <a:solidFill>
                  <a:srgbClr val="2D75B6"/>
                </a:solidFill>
                <a:latin typeface="Cambria Math"/>
              </a:rPr>
              <a:t>known</a:t>
            </a:r>
            <a:r>
              <a:rPr lang="en-IN" sz="2400" b="0" strike="noStrike" spc="-21">
                <a:solidFill>
                  <a:srgbClr val="2D75B6"/>
                </a:solidFill>
                <a:latin typeface="Cambria Math"/>
              </a:rPr>
              <a:t> </a:t>
            </a:r>
            <a:r>
              <a:rPr lang="en-IN" sz="2400" b="0" strike="noStrike" spc="-1">
                <a:solidFill>
                  <a:srgbClr val="2D75B6"/>
                </a:solidFill>
                <a:latin typeface="Cambria Math"/>
              </a:rPr>
              <a:t>for</a:t>
            </a:r>
            <a:r>
              <a:rPr lang="en-IN" sz="2400" b="0" strike="noStrike" spc="-15">
                <a:solidFill>
                  <a:srgbClr val="2D75B6"/>
                </a:solidFill>
                <a:latin typeface="Cambria Math"/>
              </a:rPr>
              <a:t> </a:t>
            </a:r>
            <a:r>
              <a:rPr lang="en-IN" sz="2400" b="0" strike="noStrike" spc="-1">
                <a:solidFill>
                  <a:srgbClr val="2D75B6"/>
                </a:solidFill>
                <a:latin typeface="Cambria Math"/>
              </a:rPr>
              <a:t>its</a:t>
            </a:r>
            <a:r>
              <a:rPr lang="en-IN" sz="2400" b="0" strike="noStrike" spc="-21">
                <a:solidFill>
                  <a:srgbClr val="2D75B6"/>
                </a:solidFill>
                <a:latin typeface="Cambria Math"/>
              </a:rPr>
              <a:t> </a:t>
            </a:r>
            <a:r>
              <a:rPr lang="en-IN" sz="2400" b="0" strike="noStrike" spc="-1">
                <a:solidFill>
                  <a:srgbClr val="2D75B6"/>
                </a:solidFill>
                <a:latin typeface="Cambria Math"/>
              </a:rPr>
              <a:t>rich</a:t>
            </a:r>
            <a:r>
              <a:rPr lang="en-IN" sz="2400" b="0" strike="noStrike" spc="-15">
                <a:solidFill>
                  <a:srgbClr val="2D75B6"/>
                </a:solidFill>
                <a:latin typeface="Cambria Math"/>
              </a:rPr>
              <a:t> </a:t>
            </a:r>
            <a:r>
              <a:rPr lang="en-IN" sz="2400" b="0" strike="noStrike" spc="-1">
                <a:solidFill>
                  <a:srgbClr val="2D75B6"/>
                </a:solidFill>
                <a:latin typeface="Cambria Math"/>
              </a:rPr>
              <a:t>tradition</a:t>
            </a:r>
            <a:r>
              <a:rPr lang="en-IN" sz="2400" b="0" strike="noStrike" spc="-21">
                <a:solidFill>
                  <a:srgbClr val="2D75B6"/>
                </a:solidFill>
                <a:latin typeface="Cambria Math"/>
              </a:rPr>
              <a:t> </a:t>
            </a:r>
            <a:r>
              <a:rPr lang="en-IN" sz="2400" b="0" strike="noStrike" spc="-1">
                <a:solidFill>
                  <a:srgbClr val="2D75B6"/>
                </a:solidFill>
                <a:latin typeface="Cambria Math"/>
              </a:rPr>
              <a:t>of</a:t>
            </a:r>
            <a:r>
              <a:rPr lang="en-IN" sz="2400" b="0" strike="noStrike" spc="-21">
                <a:solidFill>
                  <a:srgbClr val="2D75B6"/>
                </a:solidFill>
                <a:latin typeface="Cambria Math"/>
              </a:rPr>
              <a:t> </a:t>
            </a:r>
            <a:r>
              <a:rPr lang="en-IN" sz="2400" b="0" strike="noStrike" spc="-1">
                <a:solidFill>
                  <a:srgbClr val="2D75B6"/>
                </a:solidFill>
                <a:latin typeface="Cambria Math"/>
              </a:rPr>
              <a:t>classical</a:t>
            </a:r>
            <a:r>
              <a:rPr lang="en-IN" sz="2400" b="0" strike="noStrike" spc="-26">
                <a:solidFill>
                  <a:srgbClr val="2D75B6"/>
                </a:solidFill>
                <a:latin typeface="Cambria Math"/>
              </a:rPr>
              <a:t> </a:t>
            </a:r>
            <a:r>
              <a:rPr lang="en-IN" sz="2400" b="0" strike="noStrike" spc="-1">
                <a:solidFill>
                  <a:srgbClr val="2D75B6"/>
                </a:solidFill>
                <a:latin typeface="Cambria Math"/>
              </a:rPr>
              <a:t>music</a:t>
            </a:r>
            <a:r>
              <a:rPr lang="en-IN" sz="2400" b="0" strike="noStrike" spc="-15">
                <a:solidFill>
                  <a:srgbClr val="2D75B6"/>
                </a:solidFill>
                <a:latin typeface="Cambria Math"/>
              </a:rPr>
              <a:t> </a:t>
            </a:r>
            <a:r>
              <a:rPr lang="en-IN" sz="2400" b="0" strike="noStrike" spc="-1">
                <a:solidFill>
                  <a:srgbClr val="2D75B6"/>
                </a:solidFill>
                <a:latin typeface="Cambria Math"/>
              </a:rPr>
              <a:t>,dance</a:t>
            </a:r>
            <a:r>
              <a:rPr lang="en-IN" sz="2400" b="0" strike="noStrike" spc="-21">
                <a:solidFill>
                  <a:srgbClr val="2D75B6"/>
                </a:solidFill>
                <a:latin typeface="Cambria Math"/>
              </a:rPr>
              <a:t> </a:t>
            </a:r>
            <a:r>
              <a:rPr lang="en-IN" sz="2400" b="0" strike="noStrike" spc="-1">
                <a:solidFill>
                  <a:srgbClr val="2D75B6"/>
                </a:solidFill>
                <a:latin typeface="Cambria Math"/>
              </a:rPr>
              <a:t>and</a:t>
            </a:r>
            <a:r>
              <a:rPr lang="en-IN" sz="2400" b="0" strike="noStrike" spc="-15">
                <a:solidFill>
                  <a:srgbClr val="2D75B6"/>
                </a:solidFill>
                <a:latin typeface="Cambria Math"/>
              </a:rPr>
              <a:t> </a:t>
            </a:r>
            <a:r>
              <a:rPr lang="en-IN" sz="2400" b="0" strike="noStrike" spc="-12">
                <a:solidFill>
                  <a:srgbClr val="2D75B6"/>
                </a:solidFill>
                <a:latin typeface="Cambria Math"/>
              </a:rPr>
              <a:t>theatre.</a:t>
            </a:r>
            <a:endParaRPr lang="en-IN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object 2"/>
          <p:cNvPicPr/>
          <p:nvPr/>
        </p:nvPicPr>
        <p:blipFill>
          <a:blip r:embed="rId2"/>
          <a:stretch/>
        </p:blipFill>
        <p:spPr>
          <a:xfrm>
            <a:off x="0" y="1200960"/>
            <a:ext cx="12801240" cy="7200720"/>
          </a:xfrm>
          <a:prstGeom prst="rect">
            <a:avLst/>
          </a:prstGeom>
          <a:ln w="0">
            <a:noFill/>
          </a:ln>
        </p:spPr>
      </p:pic>
      <p:sp>
        <p:nvSpPr>
          <p:cNvPr id="518" name="object 3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9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1653120"/>
          </a:xfrm>
          <a:prstGeom prst="rect">
            <a:avLst/>
          </a:prstGeom>
          <a:noFill/>
          <a:ln w="0">
            <a:noFill/>
          </a:ln>
        </p:spPr>
        <p:txBody>
          <a:bodyPr lIns="0" tIns="50040" rIns="0" bIns="0" anchor="t">
            <a:noAutofit/>
          </a:bodyPr>
          <a:lstStyle/>
          <a:p>
            <a:pPr marL="12456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AERIAL</a:t>
            </a:r>
            <a:r>
              <a:rPr lang="en-IN" sz="2800" b="1" strike="noStrike" spc="-7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VIEW</a:t>
            </a:r>
            <a:r>
              <a:rPr lang="en-IN" sz="2800" b="1" strike="noStrike" spc="-7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OF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STATION</a:t>
            </a:r>
            <a:r>
              <a:rPr lang="en-IN" sz="2800" b="1" strike="noStrike" spc="-7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2">
                <a:solidFill>
                  <a:schemeClr val="dk1"/>
                </a:solidFill>
                <a:latin typeface="Calibri"/>
              </a:rPr>
              <a:t>ENTRY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object 2"/>
          <p:cNvPicPr/>
          <p:nvPr/>
        </p:nvPicPr>
        <p:blipFill>
          <a:blip r:embed="rId2"/>
          <a:stretch/>
        </p:blipFill>
        <p:spPr>
          <a:xfrm>
            <a:off x="15120" y="1200960"/>
            <a:ext cx="12786120" cy="7200720"/>
          </a:xfrm>
          <a:prstGeom prst="rect">
            <a:avLst/>
          </a:prstGeom>
          <a:ln w="0">
            <a:noFill/>
          </a:ln>
        </p:spPr>
      </p:pic>
      <p:sp>
        <p:nvSpPr>
          <p:cNvPr id="521" name="object 3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2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1653120"/>
          </a:xfrm>
          <a:prstGeom prst="rect">
            <a:avLst/>
          </a:prstGeom>
          <a:noFill/>
          <a:ln w="0">
            <a:noFill/>
          </a:ln>
        </p:spPr>
        <p:txBody>
          <a:bodyPr lIns="0" tIns="50040" rIns="0" bIns="0" anchor="t">
            <a:noAutofit/>
          </a:bodyPr>
          <a:lstStyle/>
          <a:p>
            <a:pPr marL="12456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AERIAL</a:t>
            </a:r>
            <a:r>
              <a:rPr lang="en-IN" sz="2800" b="1" strike="noStrike" spc="-6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VIEW</a:t>
            </a:r>
            <a:r>
              <a:rPr lang="en-IN" sz="2800" b="1" strike="noStrike" spc="-5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OF</a:t>
            </a:r>
            <a:r>
              <a:rPr lang="en-IN" sz="2800" b="1" strike="noStrike" spc="-6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STATION</a:t>
            </a:r>
            <a:r>
              <a:rPr lang="en-IN" sz="2800" b="1" strike="noStrike" spc="-6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26">
                <a:solidFill>
                  <a:schemeClr val="dk1"/>
                </a:solidFill>
                <a:latin typeface="Calibri"/>
              </a:rPr>
              <a:t>DROP-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OFF</a:t>
            </a:r>
            <a:r>
              <a:rPr lang="en-IN" sz="2800" b="1" strike="noStrike" spc="-6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AREA</a:t>
            </a:r>
            <a:r>
              <a:rPr lang="en-IN" sz="2800" b="1" strike="noStrike" spc="-6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(EAST</a:t>
            </a:r>
            <a:r>
              <a:rPr lang="en-IN" sz="2800" b="1" strike="noStrike" spc="-66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2">
                <a:solidFill>
                  <a:schemeClr val="dk1"/>
                </a:solidFill>
                <a:latin typeface="Calibri"/>
              </a:rPr>
              <a:t>SIDE)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object 2"/>
          <p:cNvPicPr/>
          <p:nvPr/>
        </p:nvPicPr>
        <p:blipFill>
          <a:blip r:embed="rId2"/>
          <a:stretch/>
        </p:blipFill>
        <p:spPr>
          <a:xfrm>
            <a:off x="15120" y="1200960"/>
            <a:ext cx="12786120" cy="7200720"/>
          </a:xfrm>
          <a:prstGeom prst="rect">
            <a:avLst/>
          </a:prstGeom>
          <a:ln w="0">
            <a:noFill/>
          </a:ln>
        </p:spPr>
      </p:pic>
      <p:sp>
        <p:nvSpPr>
          <p:cNvPr id="524" name="object 3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5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1653120"/>
          </a:xfrm>
          <a:prstGeom prst="rect">
            <a:avLst/>
          </a:prstGeom>
          <a:noFill/>
          <a:ln w="0">
            <a:noFill/>
          </a:ln>
        </p:spPr>
        <p:txBody>
          <a:bodyPr lIns="0" tIns="50040" rIns="0" bIns="0" anchor="t">
            <a:noAutofit/>
          </a:bodyPr>
          <a:lstStyle/>
          <a:p>
            <a:pPr marL="12456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VIEW</a:t>
            </a:r>
            <a:r>
              <a:rPr lang="en-IN" sz="2800" b="1" strike="noStrike" spc="-7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OF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STATION</a:t>
            </a:r>
            <a:r>
              <a:rPr lang="en-IN" sz="2800" b="1" strike="noStrike" spc="-7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FACADE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(EAST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2">
                <a:solidFill>
                  <a:schemeClr val="dk1"/>
                </a:solidFill>
                <a:latin typeface="Calibri"/>
              </a:rPr>
              <a:t>SIDE)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object 2"/>
          <p:cNvPicPr/>
          <p:nvPr/>
        </p:nvPicPr>
        <p:blipFill>
          <a:blip r:embed="rId2"/>
          <a:stretch/>
        </p:blipFill>
        <p:spPr>
          <a:xfrm>
            <a:off x="0" y="1200960"/>
            <a:ext cx="12801240" cy="7200720"/>
          </a:xfrm>
          <a:prstGeom prst="rect">
            <a:avLst/>
          </a:prstGeom>
          <a:ln w="0">
            <a:noFill/>
          </a:ln>
        </p:spPr>
      </p:pic>
      <p:sp>
        <p:nvSpPr>
          <p:cNvPr id="527" name="object 3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8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1653120"/>
          </a:xfrm>
          <a:prstGeom prst="rect">
            <a:avLst/>
          </a:prstGeom>
          <a:noFill/>
          <a:ln w="0">
            <a:noFill/>
          </a:ln>
        </p:spPr>
        <p:txBody>
          <a:bodyPr lIns="0" tIns="50040" rIns="0" bIns="0" anchor="t">
            <a:noAutofit/>
          </a:bodyPr>
          <a:lstStyle/>
          <a:p>
            <a:pPr marL="12456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VIEW</a:t>
            </a:r>
            <a:r>
              <a:rPr lang="en-IN" sz="2800" b="1" strike="noStrike" spc="-7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OF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STATION</a:t>
            </a:r>
            <a:r>
              <a:rPr lang="en-IN" sz="2800" b="1" strike="noStrike" spc="-7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FACADE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(EAST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2">
                <a:solidFill>
                  <a:schemeClr val="dk1"/>
                </a:solidFill>
                <a:latin typeface="Calibri"/>
              </a:rPr>
              <a:t>SIDE)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object 2"/>
          <p:cNvPicPr/>
          <p:nvPr/>
        </p:nvPicPr>
        <p:blipFill>
          <a:blip r:embed="rId2"/>
          <a:stretch/>
        </p:blipFill>
        <p:spPr>
          <a:xfrm>
            <a:off x="15120" y="1200960"/>
            <a:ext cx="12786120" cy="7200720"/>
          </a:xfrm>
          <a:prstGeom prst="rect">
            <a:avLst/>
          </a:prstGeom>
          <a:ln w="0">
            <a:noFill/>
          </a:ln>
        </p:spPr>
      </p:pic>
      <p:sp>
        <p:nvSpPr>
          <p:cNvPr id="530" name="object 3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1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1653120"/>
          </a:xfrm>
          <a:prstGeom prst="rect">
            <a:avLst/>
          </a:prstGeom>
          <a:noFill/>
          <a:ln w="0">
            <a:noFill/>
          </a:ln>
        </p:spPr>
        <p:txBody>
          <a:bodyPr lIns="0" tIns="50040" rIns="0" bIns="0" anchor="t">
            <a:noAutofit/>
          </a:bodyPr>
          <a:lstStyle/>
          <a:p>
            <a:pPr marL="12456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VIEW</a:t>
            </a:r>
            <a:r>
              <a:rPr lang="en-IN" sz="2800" b="1" strike="noStrike" spc="-7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FROM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MAIN</a:t>
            </a:r>
            <a:r>
              <a:rPr lang="en-IN" sz="2800" b="1" strike="noStrike" spc="-66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ACCESS</a:t>
            </a:r>
            <a:r>
              <a:rPr lang="en-IN" sz="2800" b="1" strike="noStrike" spc="-7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ROAD</a:t>
            </a:r>
            <a:r>
              <a:rPr lang="en-IN" sz="2800" b="1" strike="noStrike" spc="-7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(EAST</a:t>
            </a:r>
            <a:r>
              <a:rPr lang="en-IN" sz="2800" b="1" strike="noStrike" spc="-7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2">
                <a:solidFill>
                  <a:schemeClr val="dk1"/>
                </a:solidFill>
                <a:latin typeface="Calibri"/>
              </a:rPr>
              <a:t>SIDE)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object 2"/>
          <p:cNvPicPr/>
          <p:nvPr/>
        </p:nvPicPr>
        <p:blipFill>
          <a:blip r:embed="rId2"/>
          <a:stretch/>
        </p:blipFill>
        <p:spPr>
          <a:xfrm>
            <a:off x="15120" y="1213200"/>
            <a:ext cx="12786120" cy="7200720"/>
          </a:xfrm>
          <a:prstGeom prst="rect">
            <a:avLst/>
          </a:prstGeom>
          <a:ln w="0">
            <a:noFill/>
          </a:ln>
        </p:spPr>
      </p:pic>
      <p:sp>
        <p:nvSpPr>
          <p:cNvPr id="533" name="object 3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4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1653120"/>
          </a:xfrm>
          <a:prstGeom prst="rect">
            <a:avLst/>
          </a:prstGeom>
          <a:noFill/>
          <a:ln w="0">
            <a:noFill/>
          </a:ln>
        </p:spPr>
        <p:txBody>
          <a:bodyPr lIns="0" tIns="50040" rIns="0" bIns="0" anchor="t">
            <a:noAutofit/>
          </a:bodyPr>
          <a:lstStyle/>
          <a:p>
            <a:pPr marL="12456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VIEW</a:t>
            </a:r>
            <a:r>
              <a:rPr lang="en-IN" sz="2800" b="1" strike="noStrike" spc="-7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OF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DEPARTURE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GATE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(EAST</a:t>
            </a:r>
            <a:r>
              <a:rPr lang="en-IN" sz="2800" b="1" strike="noStrike" spc="-7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2">
                <a:solidFill>
                  <a:schemeClr val="dk1"/>
                </a:solidFill>
                <a:latin typeface="Calibri"/>
              </a:rPr>
              <a:t>SIDE)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object 2"/>
          <p:cNvPicPr/>
          <p:nvPr/>
        </p:nvPicPr>
        <p:blipFill>
          <a:blip r:embed="rId2"/>
          <a:stretch/>
        </p:blipFill>
        <p:spPr>
          <a:xfrm>
            <a:off x="15120" y="1200960"/>
            <a:ext cx="12786120" cy="7200720"/>
          </a:xfrm>
          <a:prstGeom prst="rect">
            <a:avLst/>
          </a:prstGeom>
          <a:ln w="0">
            <a:noFill/>
          </a:ln>
        </p:spPr>
      </p:pic>
      <p:sp>
        <p:nvSpPr>
          <p:cNvPr id="536" name="object 3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7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1653120"/>
          </a:xfrm>
          <a:prstGeom prst="rect">
            <a:avLst/>
          </a:prstGeom>
          <a:noFill/>
          <a:ln w="0">
            <a:noFill/>
          </a:ln>
        </p:spPr>
        <p:txBody>
          <a:bodyPr lIns="0" tIns="50040" rIns="0" bIns="0" anchor="t">
            <a:noAutofit/>
          </a:bodyPr>
          <a:lstStyle/>
          <a:p>
            <a:pPr marL="12456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VIEW</a:t>
            </a:r>
            <a:r>
              <a:rPr lang="en-IN" sz="2800" b="1" strike="noStrike" spc="-86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OF</a:t>
            </a:r>
            <a:r>
              <a:rPr lang="en-IN" sz="2800" b="1" strike="noStrike" spc="-9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PEDESTRIAN</a:t>
            </a:r>
            <a:r>
              <a:rPr lang="en-IN" sz="2800" b="1" strike="noStrike" spc="-86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CROSSING</a:t>
            </a:r>
            <a:r>
              <a:rPr lang="en-IN" sz="2800" b="1" strike="noStrike" spc="-86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(EAST</a:t>
            </a:r>
            <a:r>
              <a:rPr lang="en-IN" sz="2800" b="1" strike="noStrike" spc="-9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2">
                <a:solidFill>
                  <a:schemeClr val="dk1"/>
                </a:solidFill>
                <a:latin typeface="Calibri"/>
              </a:rPr>
              <a:t>SIDE)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object 2"/>
          <p:cNvPicPr/>
          <p:nvPr/>
        </p:nvPicPr>
        <p:blipFill>
          <a:blip r:embed="rId2"/>
          <a:stretch/>
        </p:blipFill>
        <p:spPr>
          <a:xfrm>
            <a:off x="15120" y="1200960"/>
            <a:ext cx="12786120" cy="7200720"/>
          </a:xfrm>
          <a:prstGeom prst="rect">
            <a:avLst/>
          </a:prstGeom>
          <a:ln w="0">
            <a:noFill/>
          </a:ln>
        </p:spPr>
      </p:pic>
      <p:sp>
        <p:nvSpPr>
          <p:cNvPr id="539" name="object 3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0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1653120"/>
          </a:xfrm>
          <a:prstGeom prst="rect">
            <a:avLst/>
          </a:prstGeom>
          <a:noFill/>
          <a:ln w="0">
            <a:noFill/>
          </a:ln>
        </p:spPr>
        <p:txBody>
          <a:bodyPr lIns="0" tIns="50040" rIns="0" bIns="0" anchor="t">
            <a:noAutofit/>
          </a:bodyPr>
          <a:lstStyle/>
          <a:p>
            <a:pPr marL="12456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VIEW</a:t>
            </a:r>
            <a:r>
              <a:rPr lang="en-IN" sz="2800" b="1" strike="noStrike" spc="-7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OF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STATION</a:t>
            </a:r>
            <a:r>
              <a:rPr lang="en-IN" sz="2800" b="1" strike="noStrike" spc="-7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ARRIVAL</a:t>
            </a:r>
            <a:r>
              <a:rPr lang="en-IN" sz="2800" b="1" strike="noStrike" spc="-7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GATE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(EAST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2">
                <a:solidFill>
                  <a:schemeClr val="dk1"/>
                </a:solidFill>
                <a:latin typeface="Calibri"/>
              </a:rPr>
              <a:t>SIDE)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object 2"/>
          <p:cNvGrpSpPr/>
          <p:nvPr/>
        </p:nvGrpSpPr>
        <p:grpSpPr>
          <a:xfrm>
            <a:off x="0" y="0"/>
            <a:ext cx="12801240" cy="9601560"/>
            <a:chOff x="0" y="0"/>
            <a:chExt cx="12801240" cy="9601560"/>
          </a:xfrm>
        </p:grpSpPr>
        <p:sp>
          <p:nvSpPr>
            <p:cNvPr id="89" name="object 3"/>
            <p:cNvSpPr/>
            <p:nvPr/>
          </p:nvSpPr>
          <p:spPr>
            <a:xfrm>
              <a:off x="0" y="468000"/>
              <a:ext cx="7413840" cy="9133560"/>
            </a:xfrm>
            <a:custGeom>
              <a:avLst/>
              <a:gdLst>
                <a:gd name="textAreaLeft" fmla="*/ 0 w 7413840"/>
                <a:gd name="textAreaRight" fmla="*/ 7414200 w 7413840"/>
                <a:gd name="textAreaTop" fmla="*/ 0 h 9133560"/>
                <a:gd name="textAreaBottom" fmla="*/ 9133920 h 9133560"/>
              </a:gdLst>
              <a:ahLst/>
              <a:cxnLst/>
              <a:rect l="textAreaLeft" t="textAreaTop" r="textAreaRight" b="textAreaBottom"/>
              <a:pathLst>
                <a:path w="7414259" h="9133840">
                  <a:moveTo>
                    <a:pt x="0" y="9133332"/>
                  </a:moveTo>
                  <a:lnTo>
                    <a:pt x="0" y="0"/>
                  </a:lnTo>
                  <a:lnTo>
                    <a:pt x="7414259" y="0"/>
                  </a:lnTo>
                  <a:lnTo>
                    <a:pt x="7414259" y="9133332"/>
                  </a:lnTo>
                  <a:lnTo>
                    <a:pt x="0" y="9133332"/>
                  </a:lnTo>
                  <a:close/>
                </a:path>
              </a:pathLst>
            </a:custGeom>
            <a:solidFill>
              <a:srgbClr val="C55A11">
                <a:alpha val="2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0" name="object 4"/>
            <p:cNvSpPr/>
            <p:nvPr/>
          </p:nvSpPr>
          <p:spPr>
            <a:xfrm>
              <a:off x="0" y="0"/>
              <a:ext cx="12801240" cy="471960"/>
            </a:xfrm>
            <a:custGeom>
              <a:avLst/>
              <a:gdLst>
                <a:gd name="textAreaLeft" fmla="*/ 0 w 12801240"/>
                <a:gd name="textAreaRight" fmla="*/ 12801600 w 12801240"/>
                <a:gd name="textAreaTop" fmla="*/ 0 h 471960"/>
                <a:gd name="textAreaBottom" fmla="*/ 472320 h 471960"/>
              </a:gdLst>
              <a:ahLst/>
              <a:cxnLst/>
              <a:rect l="textAreaLeft" t="textAreaTop" r="textAreaRight" b="textAreaBottom"/>
              <a:pathLst>
                <a:path w="12801600" h="472440">
                  <a:moveTo>
                    <a:pt x="12801600" y="472440"/>
                  </a:moveTo>
                  <a:lnTo>
                    <a:pt x="0" y="472440"/>
                  </a:lnTo>
                  <a:lnTo>
                    <a:pt x="0" y="0"/>
                  </a:lnTo>
                  <a:lnTo>
                    <a:pt x="12801600" y="0"/>
                  </a:lnTo>
                  <a:lnTo>
                    <a:pt x="12801600" y="472440"/>
                  </a:lnTo>
                  <a:close/>
                </a:path>
              </a:pathLst>
            </a:custGeom>
            <a:solidFill>
              <a:srgbClr val="BCD6E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78840" y="-22680"/>
            <a:ext cx="4222440" cy="1615320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1260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MIRAJ</a:t>
            </a:r>
            <a:r>
              <a:rPr lang="en-IN" sz="2800" b="1" strike="noStrike" spc="-7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CITY</a:t>
            </a:r>
            <a:r>
              <a:rPr lang="en-IN" sz="2800" b="1" strike="noStrike" spc="-66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2">
                <a:solidFill>
                  <a:schemeClr val="dk1"/>
                </a:solidFill>
                <a:latin typeface="Calibri"/>
              </a:rPr>
              <a:t>DEMOGRAPHICS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object 6"/>
          <p:cNvSpPr/>
          <p:nvPr/>
        </p:nvSpPr>
        <p:spPr>
          <a:xfrm>
            <a:off x="7540560" y="580680"/>
            <a:ext cx="4983120" cy="331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365760">
              <a:lnSpc>
                <a:spcPct val="100000"/>
              </a:lnSpc>
              <a:spcBef>
                <a:spcPts val="99"/>
              </a:spcBef>
            </a:pPr>
            <a:r>
              <a:rPr lang="en-IN" sz="2400" b="1" strike="noStrike" spc="-1">
                <a:solidFill>
                  <a:srgbClr val="000000"/>
                </a:solidFill>
                <a:latin typeface="Calibri"/>
              </a:rPr>
              <a:t>ABOUT</a:t>
            </a:r>
            <a:r>
              <a:rPr lang="en-IN" sz="2400" b="1" strike="noStrike" spc="-7">
                <a:solidFill>
                  <a:srgbClr val="000000"/>
                </a:solidFill>
                <a:latin typeface="Calibri"/>
              </a:rPr>
              <a:t> </a:t>
            </a:r>
            <a:r>
              <a:rPr lang="en-IN" sz="2400" b="1" strike="noStrike" spc="-1">
                <a:solidFill>
                  <a:srgbClr val="000000"/>
                </a:solidFill>
                <a:latin typeface="Calibri"/>
              </a:rPr>
              <a:t>THE</a:t>
            </a:r>
            <a:r>
              <a:rPr lang="en-IN" sz="2400" b="1" strike="noStrike" spc="-7">
                <a:solidFill>
                  <a:srgbClr val="000000"/>
                </a:solidFill>
                <a:latin typeface="Calibri"/>
              </a:rPr>
              <a:t> </a:t>
            </a:r>
            <a:r>
              <a:rPr lang="en-IN" sz="2400" b="1" strike="noStrike" spc="-21">
                <a:solidFill>
                  <a:srgbClr val="000000"/>
                </a:solidFill>
                <a:latin typeface="Calibri"/>
              </a:rPr>
              <a:t>CITY</a:t>
            </a:r>
            <a:endParaRPr lang="en-IN" sz="2400" b="0" strike="noStrike" spc="-1">
              <a:solidFill>
                <a:srgbClr val="000000"/>
              </a:solidFill>
              <a:latin typeface="Arial"/>
            </a:endParaRPr>
          </a:p>
          <a:p>
            <a:pPr marL="354960" indent="-342360">
              <a:lnSpc>
                <a:spcPct val="139000"/>
              </a:lnSpc>
              <a:spcBef>
                <a:spcPts val="1151"/>
              </a:spcBef>
              <a:buClr>
                <a:srgbClr val="000000"/>
              </a:buClr>
              <a:buFont typeface="Arial"/>
              <a:buChar char="•"/>
              <a:tabLst>
                <a:tab pos="354960" algn="l"/>
                <a:tab pos="355680" algn="l"/>
              </a:tabLst>
            </a:pP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Miraj</a:t>
            </a:r>
            <a:r>
              <a:rPr lang="en-IN" sz="1800" b="1" strike="noStrike" spc="-3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is</a:t>
            </a:r>
            <a:r>
              <a:rPr lang="en-IN" sz="1800" b="0" strike="noStrike" spc="-2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a</a:t>
            </a:r>
            <a:r>
              <a:rPr lang="en-IN" sz="1800" b="0" strike="noStrike" spc="-2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city</a:t>
            </a:r>
            <a:r>
              <a:rPr lang="en-IN" sz="1800" b="0" strike="noStrike" spc="-2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in</a:t>
            </a:r>
            <a:r>
              <a:rPr lang="en-IN" sz="1800" b="0" strike="noStrike" spc="-2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Sangli</a:t>
            </a:r>
            <a:r>
              <a:rPr lang="en-IN" sz="1800" b="1" strike="noStrike" spc="-2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District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,</a:t>
            </a:r>
            <a:r>
              <a:rPr lang="en-IN" sz="1800" b="0" strike="noStrike" spc="-1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2">
                <a:solidFill>
                  <a:srgbClr val="000000"/>
                </a:solidFill>
                <a:latin typeface="Calibri"/>
              </a:rPr>
              <a:t>southern Maharashtra,</a:t>
            </a:r>
            <a:r>
              <a:rPr lang="en-IN" sz="1800" b="0" strike="noStrike" spc="-4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India,</a:t>
            </a:r>
            <a:r>
              <a:rPr lang="en-IN" sz="1800" b="0" strike="noStrike" spc="-2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that</a:t>
            </a:r>
            <a:r>
              <a:rPr lang="en-IN" sz="1800" b="0" strike="noStrike" spc="-2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was</a:t>
            </a:r>
            <a:r>
              <a:rPr lang="en-IN" sz="1800" b="0" strike="noStrike" spc="-2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founded</a:t>
            </a:r>
            <a:r>
              <a:rPr lang="en-IN" sz="1800" b="0" strike="noStrike" spc="-3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in</a:t>
            </a:r>
            <a:r>
              <a:rPr lang="en-IN" sz="1800" b="0" strike="noStrike" spc="-2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the</a:t>
            </a:r>
            <a:r>
              <a:rPr lang="en-IN" sz="1800" b="0" strike="noStrike" spc="-2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2">
                <a:solidFill>
                  <a:srgbClr val="000000"/>
                </a:solidFill>
                <a:latin typeface="Calibri"/>
              </a:rPr>
              <a:t>early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10th</a:t>
            </a:r>
            <a:r>
              <a:rPr lang="en-IN" sz="1800" b="0" strike="noStrike" spc="-1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2">
                <a:solidFill>
                  <a:srgbClr val="000000"/>
                </a:solidFill>
                <a:latin typeface="Calibri"/>
              </a:rPr>
              <a:t>century.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  <a:p>
            <a:pPr marL="297720" indent="-285120">
              <a:lnSpc>
                <a:spcPts val="3359"/>
              </a:lnSpc>
              <a:spcBef>
                <a:spcPts val="244"/>
              </a:spcBef>
              <a:buClr>
                <a:srgbClr val="000000"/>
              </a:buClr>
              <a:buFont typeface="Arial"/>
              <a:buChar char="•"/>
              <a:tabLst>
                <a:tab pos="297720" algn="l"/>
                <a:tab pos="298440" algn="l"/>
              </a:tabLst>
            </a:pP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The</a:t>
            </a:r>
            <a:r>
              <a:rPr lang="en-IN" sz="1800" b="0" strike="noStrike" spc="-5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city</a:t>
            </a:r>
            <a:r>
              <a:rPr lang="en-IN" sz="1800" b="0" strike="noStrike" spc="-4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is</a:t>
            </a:r>
            <a:r>
              <a:rPr lang="en-IN" sz="1800" b="0" strike="noStrike" spc="-4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recognised</a:t>
            </a:r>
            <a:r>
              <a:rPr lang="en-IN" sz="1800" b="0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for</a:t>
            </a:r>
            <a:r>
              <a:rPr lang="en-IN" sz="1800" b="0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2000" b="1" strike="noStrike" spc="-1">
                <a:solidFill>
                  <a:srgbClr val="000000"/>
                </a:solidFill>
                <a:latin typeface="Calibri"/>
              </a:rPr>
              <a:t>Hindustani</a:t>
            </a:r>
            <a:r>
              <a:rPr lang="en-IN" sz="2000" b="1" strike="noStrike" spc="-4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2000" b="1" strike="noStrike" spc="-12">
                <a:solidFill>
                  <a:srgbClr val="000000"/>
                </a:solidFill>
                <a:latin typeface="Calibri"/>
              </a:rPr>
              <a:t>classical </a:t>
            </a:r>
            <a:r>
              <a:rPr lang="en-IN" sz="2000" b="1" strike="noStrike" spc="-1">
                <a:solidFill>
                  <a:srgbClr val="000000"/>
                </a:solidFill>
                <a:latin typeface="Calibri"/>
              </a:rPr>
              <a:t>music</a:t>
            </a:r>
            <a:r>
              <a:rPr lang="en-IN" sz="2000" b="1" strike="noStrike" spc="-4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and</a:t>
            </a:r>
            <a:r>
              <a:rPr lang="en-IN" sz="1800" b="0" strike="noStrike" spc="-2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2000" b="1" strike="noStrike" spc="-1">
                <a:solidFill>
                  <a:srgbClr val="000000"/>
                </a:solidFill>
                <a:latin typeface="Calibri"/>
              </a:rPr>
              <a:t>Medical</a:t>
            </a:r>
            <a:r>
              <a:rPr lang="en-IN" sz="2000" b="1" strike="noStrike" spc="-3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2000" b="1" strike="noStrike" spc="-12">
                <a:solidFill>
                  <a:srgbClr val="000000"/>
                </a:solidFill>
                <a:latin typeface="Calibri"/>
              </a:rPr>
              <a:t>services</a:t>
            </a:r>
            <a:r>
              <a:rPr lang="en-IN" sz="2000" b="0" strike="noStrike" spc="-12">
                <a:solidFill>
                  <a:srgbClr val="000000"/>
                </a:solidFill>
                <a:latin typeface="Calibri"/>
              </a:rPr>
              <a:t>.</a:t>
            </a:r>
            <a:endParaRPr lang="en-IN" sz="2000" b="0" strike="noStrike" spc="-1">
              <a:solidFill>
                <a:srgbClr val="000000"/>
              </a:solidFill>
              <a:latin typeface="Arial"/>
            </a:endParaRPr>
          </a:p>
          <a:p>
            <a:pPr marL="297720" indent="-285120">
              <a:lnSpc>
                <a:spcPts val="3019"/>
              </a:lnSpc>
              <a:buClr>
                <a:srgbClr val="000000"/>
              </a:buClr>
              <a:buFont typeface="Arial"/>
              <a:buChar char="•"/>
              <a:tabLst>
                <a:tab pos="297720" algn="l"/>
                <a:tab pos="298440" algn="l"/>
              </a:tabLst>
            </a:pP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Many</a:t>
            </a:r>
            <a:r>
              <a:rPr lang="en-IN" sz="1800" b="0" strike="noStrike" spc="-5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medical</a:t>
            </a:r>
            <a:r>
              <a:rPr lang="en-IN" sz="1800" b="0" strike="noStrike" spc="-3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tourists</a:t>
            </a:r>
            <a:r>
              <a:rPr lang="en-IN" sz="1800" b="0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visit</a:t>
            </a:r>
            <a:r>
              <a:rPr lang="en-IN" sz="1800" b="0" strike="noStrike" spc="-3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from</a:t>
            </a:r>
            <a:r>
              <a:rPr lang="en-IN" sz="1800" b="0" strike="noStrike" spc="-3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adjoining</a:t>
            </a:r>
            <a:r>
              <a:rPr lang="en-IN" sz="1800" b="0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2">
                <a:solidFill>
                  <a:srgbClr val="000000"/>
                </a:solidFill>
                <a:latin typeface="Calibri"/>
              </a:rPr>
              <a:t>districts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of</a:t>
            </a:r>
            <a:r>
              <a:rPr lang="en-IN" sz="1800" b="0" strike="noStrike" spc="-4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North</a:t>
            </a:r>
            <a:r>
              <a:rPr lang="en-IN" sz="1800" b="0" strike="noStrike" spc="-3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2">
                <a:solidFill>
                  <a:srgbClr val="000000"/>
                </a:solidFill>
                <a:latin typeface="Calibri"/>
              </a:rPr>
              <a:t>Karnataka</a:t>
            </a:r>
            <a:r>
              <a:rPr lang="en-IN" sz="1800" b="0" strike="noStrike" spc="-2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and</a:t>
            </a:r>
            <a:r>
              <a:rPr lang="en-IN" sz="1800" b="0" strike="noStrike" spc="-3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from</a:t>
            </a:r>
            <a:r>
              <a:rPr lang="en-IN" sz="1800" b="0" strike="noStrike" spc="-2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Arab</a:t>
            </a:r>
            <a:r>
              <a:rPr lang="en-IN" sz="1800" b="0" strike="noStrike" spc="-2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2">
                <a:solidFill>
                  <a:srgbClr val="000000"/>
                </a:solidFill>
                <a:latin typeface="Calibri"/>
              </a:rPr>
              <a:t>countries.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3" name="object 7"/>
          <p:cNvGrpSpPr/>
          <p:nvPr/>
        </p:nvGrpSpPr>
        <p:grpSpPr>
          <a:xfrm>
            <a:off x="57960" y="6018120"/>
            <a:ext cx="12717720" cy="3427560"/>
            <a:chOff x="57960" y="6018120"/>
            <a:chExt cx="12717720" cy="3427560"/>
          </a:xfrm>
        </p:grpSpPr>
        <p:pic>
          <p:nvPicPr>
            <p:cNvPr id="94" name="object 8"/>
            <p:cNvPicPr/>
            <p:nvPr/>
          </p:nvPicPr>
          <p:blipFill>
            <a:blip r:embed="rId2"/>
            <a:stretch/>
          </p:blipFill>
          <p:spPr>
            <a:xfrm>
              <a:off x="57960" y="6176880"/>
              <a:ext cx="592560" cy="423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95" name="object 9"/>
            <p:cNvPicPr/>
            <p:nvPr/>
          </p:nvPicPr>
          <p:blipFill>
            <a:blip r:embed="rId3"/>
            <a:stretch/>
          </p:blipFill>
          <p:spPr>
            <a:xfrm>
              <a:off x="3867840" y="6018120"/>
              <a:ext cx="456840" cy="423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6" name="object 10"/>
            <p:cNvSpPr/>
            <p:nvPr/>
          </p:nvSpPr>
          <p:spPr>
            <a:xfrm>
              <a:off x="7414200" y="7368480"/>
              <a:ext cx="5361480" cy="2077200"/>
            </a:xfrm>
            <a:custGeom>
              <a:avLst/>
              <a:gdLst>
                <a:gd name="textAreaLeft" fmla="*/ 0 w 5361480"/>
                <a:gd name="textAreaRight" fmla="*/ 5361840 w 5361480"/>
                <a:gd name="textAreaTop" fmla="*/ 0 h 2077200"/>
                <a:gd name="textAreaBottom" fmla="*/ 2077560 h 2077200"/>
              </a:gdLst>
              <a:ahLst/>
              <a:cxnLst/>
              <a:rect l="textAreaLeft" t="textAreaTop" r="textAreaRight" b="textAreaBottom"/>
              <a:pathLst>
                <a:path w="5361940" h="2077720">
                  <a:moveTo>
                    <a:pt x="5361432" y="2077211"/>
                  </a:moveTo>
                  <a:lnTo>
                    <a:pt x="0" y="2077211"/>
                  </a:lnTo>
                  <a:lnTo>
                    <a:pt x="0" y="0"/>
                  </a:lnTo>
                  <a:lnTo>
                    <a:pt x="5361432" y="0"/>
                  </a:lnTo>
                  <a:lnTo>
                    <a:pt x="5361432" y="2077211"/>
                  </a:lnTo>
                  <a:close/>
                </a:path>
              </a:pathLst>
            </a:custGeom>
            <a:solidFill>
              <a:srgbClr val="EC7C30">
                <a:alpha val="11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97" name="object 11"/>
            <p:cNvPicPr/>
            <p:nvPr/>
          </p:nvPicPr>
          <p:blipFill>
            <a:blip r:embed="rId4"/>
            <a:stretch/>
          </p:blipFill>
          <p:spPr>
            <a:xfrm>
              <a:off x="977040" y="8039160"/>
              <a:ext cx="716040" cy="589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98" name="object 12"/>
            <p:cNvPicPr/>
            <p:nvPr/>
          </p:nvPicPr>
          <p:blipFill>
            <a:blip r:embed="rId5"/>
            <a:stretch/>
          </p:blipFill>
          <p:spPr>
            <a:xfrm>
              <a:off x="10661760" y="8141040"/>
              <a:ext cx="688320" cy="688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99" name="object 13"/>
          <p:cNvSpPr/>
          <p:nvPr/>
        </p:nvSpPr>
        <p:spPr>
          <a:xfrm>
            <a:off x="729720" y="5973480"/>
            <a:ext cx="2779200" cy="723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46000"/>
              </a:lnSpc>
              <a:spcBef>
                <a:spcPts val="99"/>
              </a:spcBef>
            </a:pPr>
            <a:r>
              <a:rPr lang="en-IN" sz="1600" b="0" strike="noStrike" spc="-1">
                <a:solidFill>
                  <a:srgbClr val="212121"/>
                </a:solidFill>
                <a:latin typeface="Arial"/>
              </a:rPr>
              <a:t>Maximum</a:t>
            </a:r>
            <a:r>
              <a:rPr lang="en-IN" sz="1600" b="0" strike="noStrike" spc="-60">
                <a:solidFill>
                  <a:srgbClr val="212121"/>
                </a:solidFill>
                <a:latin typeface="Arial"/>
              </a:rPr>
              <a:t> </a:t>
            </a:r>
            <a:r>
              <a:rPr lang="en-IN" sz="1600" b="0" strike="noStrike" spc="-21">
                <a:solidFill>
                  <a:srgbClr val="212121"/>
                </a:solidFill>
                <a:latin typeface="Arial"/>
              </a:rPr>
              <a:t>Temperature</a:t>
            </a:r>
            <a:r>
              <a:rPr lang="en-IN" sz="1600" b="0" strike="noStrike" spc="-32">
                <a:solidFill>
                  <a:srgbClr val="212121"/>
                </a:solidFill>
                <a:latin typeface="Arial"/>
              </a:rPr>
              <a:t> </a:t>
            </a:r>
            <a:r>
              <a:rPr lang="en-IN" sz="1600" b="0" strike="noStrike" spc="-1">
                <a:solidFill>
                  <a:srgbClr val="212121"/>
                </a:solidFill>
                <a:latin typeface="Arial"/>
              </a:rPr>
              <a:t>-</a:t>
            </a:r>
            <a:r>
              <a:rPr lang="en-IN" sz="1600" b="0" strike="noStrike" spc="-35">
                <a:solidFill>
                  <a:srgbClr val="212121"/>
                </a:solidFill>
                <a:latin typeface="Arial"/>
              </a:rPr>
              <a:t> </a:t>
            </a:r>
            <a:r>
              <a:rPr lang="en-IN" sz="1600" b="0" strike="noStrike" spc="-1">
                <a:solidFill>
                  <a:srgbClr val="212121"/>
                </a:solidFill>
                <a:latin typeface="Arial"/>
              </a:rPr>
              <a:t>43</a:t>
            </a:r>
            <a:r>
              <a:rPr lang="en-IN" sz="1600" b="0" strike="noStrike" spc="-32">
                <a:solidFill>
                  <a:srgbClr val="212121"/>
                </a:solidFill>
                <a:latin typeface="Arial"/>
              </a:rPr>
              <a:t> </a:t>
            </a:r>
            <a:r>
              <a:rPr lang="en-IN" sz="1600" b="0" strike="noStrike" spc="-26">
                <a:solidFill>
                  <a:srgbClr val="212121"/>
                </a:solidFill>
                <a:latin typeface="Calibri"/>
              </a:rPr>
              <a:t>°</a:t>
            </a:r>
            <a:r>
              <a:rPr lang="en-IN" sz="1600" b="0" strike="noStrike" spc="-26">
                <a:solidFill>
                  <a:srgbClr val="212121"/>
                </a:solidFill>
                <a:latin typeface="Arial"/>
              </a:rPr>
              <a:t>C </a:t>
            </a:r>
            <a:r>
              <a:rPr lang="en-IN" sz="1600" b="0" strike="noStrike" spc="-1">
                <a:solidFill>
                  <a:srgbClr val="212121"/>
                </a:solidFill>
                <a:latin typeface="Arial"/>
              </a:rPr>
              <a:t>Minimum</a:t>
            </a:r>
            <a:r>
              <a:rPr lang="en-IN" sz="1600" b="0" strike="noStrike" spc="-60">
                <a:solidFill>
                  <a:srgbClr val="212121"/>
                </a:solidFill>
                <a:latin typeface="Arial"/>
              </a:rPr>
              <a:t> </a:t>
            </a:r>
            <a:r>
              <a:rPr lang="en-IN" sz="1600" b="0" strike="noStrike" spc="-21">
                <a:solidFill>
                  <a:srgbClr val="212121"/>
                </a:solidFill>
                <a:latin typeface="Arial"/>
              </a:rPr>
              <a:t>Temperature</a:t>
            </a:r>
            <a:r>
              <a:rPr lang="en-IN" sz="1600" b="0" strike="noStrike" spc="-32">
                <a:solidFill>
                  <a:srgbClr val="212121"/>
                </a:solidFill>
                <a:latin typeface="Arial"/>
              </a:rPr>
              <a:t> </a:t>
            </a:r>
            <a:r>
              <a:rPr lang="en-IN" sz="1600" b="0" strike="noStrike" spc="-1">
                <a:solidFill>
                  <a:srgbClr val="212121"/>
                </a:solidFill>
                <a:latin typeface="Arial"/>
              </a:rPr>
              <a:t>-</a:t>
            </a:r>
            <a:r>
              <a:rPr lang="en-IN" sz="1600" b="0" strike="noStrike" spc="-35">
                <a:solidFill>
                  <a:srgbClr val="212121"/>
                </a:solidFill>
                <a:latin typeface="Arial"/>
              </a:rPr>
              <a:t> </a:t>
            </a:r>
            <a:r>
              <a:rPr lang="en-IN" sz="1600" b="0" strike="noStrike" spc="-1">
                <a:solidFill>
                  <a:srgbClr val="212121"/>
                </a:solidFill>
                <a:latin typeface="Arial"/>
              </a:rPr>
              <a:t>6.5</a:t>
            </a:r>
            <a:r>
              <a:rPr lang="en-IN" sz="1600" b="0" strike="noStrike" spc="-32">
                <a:solidFill>
                  <a:srgbClr val="212121"/>
                </a:solidFill>
                <a:latin typeface="Arial"/>
              </a:rPr>
              <a:t> </a:t>
            </a:r>
            <a:r>
              <a:rPr lang="en-IN" sz="1600" b="0" strike="noStrike" spc="-26">
                <a:solidFill>
                  <a:srgbClr val="212121"/>
                </a:solidFill>
                <a:latin typeface="Calibri"/>
              </a:rPr>
              <a:t>°</a:t>
            </a:r>
            <a:r>
              <a:rPr lang="en-IN" sz="1600" b="0" strike="noStrike" spc="-26">
                <a:solidFill>
                  <a:srgbClr val="212121"/>
                </a:solidFill>
                <a:latin typeface="Arial"/>
              </a:rPr>
              <a:t>C</a:t>
            </a: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object 14"/>
          <p:cNvSpPr/>
          <p:nvPr/>
        </p:nvSpPr>
        <p:spPr>
          <a:xfrm>
            <a:off x="4479120" y="6053400"/>
            <a:ext cx="2556720" cy="66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 anchor="t">
            <a:spAutoFit/>
          </a:bodyPr>
          <a:lstStyle/>
          <a:p>
            <a:pPr marL="68760">
              <a:lnSpc>
                <a:spcPct val="100000"/>
              </a:lnSpc>
              <a:spcBef>
                <a:spcPts val="96"/>
              </a:spcBef>
            </a:pPr>
            <a:r>
              <a:rPr lang="en-IN" sz="1600" b="0" strike="noStrike" spc="-1">
                <a:solidFill>
                  <a:srgbClr val="212121"/>
                </a:solidFill>
                <a:latin typeface="Arial"/>
              </a:rPr>
              <a:t>680</a:t>
            </a:r>
            <a:r>
              <a:rPr lang="en-IN" sz="1600" b="0" strike="noStrike" spc="-32">
                <a:solidFill>
                  <a:srgbClr val="212121"/>
                </a:solidFill>
                <a:latin typeface="Arial"/>
              </a:rPr>
              <a:t> </a:t>
            </a:r>
            <a:r>
              <a:rPr lang="en-IN" sz="1600" b="0" strike="noStrike" spc="-1">
                <a:solidFill>
                  <a:srgbClr val="212121"/>
                </a:solidFill>
                <a:latin typeface="Arial"/>
              </a:rPr>
              <a:t>mm</a:t>
            </a:r>
            <a:r>
              <a:rPr lang="en-IN" sz="1600" b="0" strike="noStrike" spc="-21">
                <a:solidFill>
                  <a:srgbClr val="212121"/>
                </a:solidFill>
                <a:latin typeface="Arial"/>
              </a:rPr>
              <a:t> </a:t>
            </a:r>
            <a:r>
              <a:rPr lang="en-IN" sz="1600" b="0" strike="noStrike" spc="-1">
                <a:solidFill>
                  <a:srgbClr val="212121"/>
                </a:solidFill>
                <a:latin typeface="Arial"/>
              </a:rPr>
              <a:t>of</a:t>
            </a:r>
            <a:r>
              <a:rPr lang="en-IN" sz="1600" b="0" strike="noStrike" spc="-26">
                <a:solidFill>
                  <a:srgbClr val="212121"/>
                </a:solidFill>
                <a:latin typeface="Arial"/>
              </a:rPr>
              <a:t> </a:t>
            </a:r>
            <a:r>
              <a:rPr lang="en-IN" sz="1600" b="0" strike="noStrike" spc="-1">
                <a:solidFill>
                  <a:srgbClr val="212121"/>
                </a:solidFill>
                <a:latin typeface="Arial"/>
              </a:rPr>
              <a:t>rainfall</a:t>
            </a:r>
            <a:r>
              <a:rPr lang="en-IN" sz="1600" b="0" strike="noStrike" spc="-32">
                <a:solidFill>
                  <a:srgbClr val="212121"/>
                </a:solidFill>
                <a:latin typeface="Arial"/>
              </a:rPr>
              <a:t> </a:t>
            </a:r>
            <a:r>
              <a:rPr lang="en-IN" sz="1600" b="0" strike="noStrike" spc="-1">
                <a:solidFill>
                  <a:srgbClr val="212121"/>
                </a:solidFill>
                <a:latin typeface="Arial"/>
              </a:rPr>
              <a:t>per</a:t>
            </a:r>
            <a:r>
              <a:rPr lang="en-IN" sz="1600" b="0" strike="noStrike" spc="-26">
                <a:solidFill>
                  <a:srgbClr val="212121"/>
                </a:solidFill>
                <a:latin typeface="Arial"/>
              </a:rPr>
              <a:t> </a:t>
            </a:r>
            <a:r>
              <a:rPr lang="en-IN" sz="1600" b="0" strike="noStrike" spc="-12">
                <a:solidFill>
                  <a:srgbClr val="212121"/>
                </a:solidFill>
                <a:latin typeface="Arial"/>
              </a:rPr>
              <a:t>year.</a:t>
            </a: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1270"/>
              </a:spcBef>
            </a:pPr>
            <a:r>
              <a:rPr lang="en-IN" sz="1600" b="0" strike="noStrike" spc="-1">
                <a:solidFill>
                  <a:srgbClr val="212121"/>
                </a:solidFill>
                <a:latin typeface="Arial"/>
              </a:rPr>
              <a:t>Humidity</a:t>
            </a:r>
            <a:r>
              <a:rPr lang="en-IN" sz="1600" b="0" strike="noStrike" spc="-41">
                <a:solidFill>
                  <a:srgbClr val="212121"/>
                </a:solidFill>
                <a:latin typeface="Arial"/>
              </a:rPr>
              <a:t> </a:t>
            </a:r>
            <a:r>
              <a:rPr lang="en-IN" sz="1600" b="0" strike="noStrike" spc="-1">
                <a:solidFill>
                  <a:srgbClr val="212121"/>
                </a:solidFill>
                <a:latin typeface="Arial"/>
              </a:rPr>
              <a:t>is:</a:t>
            </a:r>
            <a:r>
              <a:rPr lang="en-IN" sz="1600" b="0" strike="noStrike" spc="-35">
                <a:solidFill>
                  <a:srgbClr val="212121"/>
                </a:solidFill>
                <a:latin typeface="Arial"/>
              </a:rPr>
              <a:t> </a:t>
            </a:r>
            <a:r>
              <a:rPr lang="en-IN" sz="1600" b="0" strike="noStrike" spc="-12">
                <a:solidFill>
                  <a:srgbClr val="212121"/>
                </a:solidFill>
                <a:latin typeface="Arial"/>
              </a:rPr>
              <a:t>82.0%</a:t>
            </a: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object 15"/>
          <p:cNvSpPr/>
          <p:nvPr/>
        </p:nvSpPr>
        <p:spPr>
          <a:xfrm>
            <a:off x="742320" y="7363440"/>
            <a:ext cx="1317240" cy="29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12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19"/>
              </a:spcBef>
            </a:pPr>
            <a:r>
              <a:rPr lang="en-IN" sz="1850" b="1" strike="noStrike" spc="-12">
                <a:solidFill>
                  <a:srgbClr val="C55A11"/>
                </a:solidFill>
                <a:latin typeface="Calibri"/>
              </a:rPr>
              <a:t>POPULATION</a:t>
            </a:r>
            <a:endParaRPr lang="en-IN" sz="18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object 16"/>
          <p:cNvSpPr/>
          <p:nvPr/>
        </p:nvSpPr>
        <p:spPr>
          <a:xfrm>
            <a:off x="584280" y="8720280"/>
            <a:ext cx="1551600" cy="57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99"/>
              </a:spcBef>
            </a:pPr>
            <a:r>
              <a:rPr lang="en-IN" sz="1800" b="0" strike="noStrike" spc="-12">
                <a:solidFill>
                  <a:srgbClr val="3A3838"/>
                </a:solidFill>
                <a:latin typeface="Calibri"/>
              </a:rPr>
              <a:t>2021(Estimated)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"/>
              </a:spcBef>
            </a:pPr>
            <a:r>
              <a:rPr lang="en-IN" sz="1850" b="1" strike="noStrike" spc="-12">
                <a:solidFill>
                  <a:srgbClr val="3A3838"/>
                </a:solidFill>
                <a:latin typeface="Calibri"/>
              </a:rPr>
              <a:t>4,36,217</a:t>
            </a:r>
            <a:endParaRPr lang="en-IN" sz="18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object 17"/>
          <p:cNvSpPr/>
          <p:nvPr/>
        </p:nvSpPr>
        <p:spPr>
          <a:xfrm>
            <a:off x="10253880" y="7403400"/>
            <a:ext cx="1492560" cy="29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12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19"/>
              </a:spcBef>
            </a:pPr>
            <a:r>
              <a:rPr lang="en-IN" sz="1850" b="1" strike="noStrike" spc="-1">
                <a:solidFill>
                  <a:srgbClr val="C55A11"/>
                </a:solidFill>
                <a:latin typeface="Calibri"/>
              </a:rPr>
              <a:t>LITERACY</a:t>
            </a:r>
            <a:r>
              <a:rPr lang="en-IN" sz="1850" b="1" strike="noStrike" spc="32">
                <a:solidFill>
                  <a:srgbClr val="C55A11"/>
                </a:solidFill>
                <a:latin typeface="Calibri"/>
              </a:rPr>
              <a:t> </a:t>
            </a:r>
            <a:r>
              <a:rPr lang="en-IN" sz="1850" b="1" strike="noStrike" spc="-21">
                <a:solidFill>
                  <a:srgbClr val="C55A11"/>
                </a:solidFill>
                <a:latin typeface="Calibri"/>
              </a:rPr>
              <a:t>RATE</a:t>
            </a:r>
            <a:endParaRPr lang="en-IN" sz="185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4" name="object 18"/>
          <p:cNvPicPr/>
          <p:nvPr/>
        </p:nvPicPr>
        <p:blipFill>
          <a:blip r:embed="rId6"/>
          <a:stretch/>
        </p:blipFill>
        <p:spPr>
          <a:xfrm>
            <a:off x="8211240" y="7978320"/>
            <a:ext cx="869760" cy="869760"/>
          </a:xfrm>
          <a:prstGeom prst="rect">
            <a:avLst/>
          </a:prstGeom>
          <a:ln w="0">
            <a:noFill/>
          </a:ln>
        </p:spPr>
      </p:pic>
      <p:sp>
        <p:nvSpPr>
          <p:cNvPr id="105" name="object 19"/>
          <p:cNvSpPr/>
          <p:nvPr/>
        </p:nvSpPr>
        <p:spPr>
          <a:xfrm>
            <a:off x="8040240" y="7407360"/>
            <a:ext cx="1107720" cy="29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12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19"/>
              </a:spcBef>
            </a:pPr>
            <a:r>
              <a:rPr lang="en-IN" sz="1850" b="1" strike="noStrike" spc="-21">
                <a:solidFill>
                  <a:srgbClr val="C55A11"/>
                </a:solidFill>
                <a:latin typeface="Calibri"/>
              </a:rPr>
              <a:t>ELEVATION</a:t>
            </a:r>
            <a:endParaRPr lang="en-IN" sz="18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object 20"/>
          <p:cNvSpPr/>
          <p:nvPr/>
        </p:nvSpPr>
        <p:spPr>
          <a:xfrm>
            <a:off x="3551400" y="7406640"/>
            <a:ext cx="559800" cy="29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12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19"/>
              </a:spcBef>
            </a:pPr>
            <a:r>
              <a:rPr lang="en-IN" sz="1850" b="1" strike="noStrike" spc="-21">
                <a:solidFill>
                  <a:srgbClr val="C55A11"/>
                </a:solidFill>
                <a:latin typeface="Calibri"/>
              </a:rPr>
              <a:t>AREA</a:t>
            </a:r>
            <a:endParaRPr lang="en-IN" sz="18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object 21"/>
          <p:cNvSpPr/>
          <p:nvPr/>
        </p:nvSpPr>
        <p:spPr>
          <a:xfrm>
            <a:off x="3352320" y="8978760"/>
            <a:ext cx="869040" cy="29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12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19"/>
              </a:spcBef>
            </a:pPr>
            <a:r>
              <a:rPr lang="en-IN" sz="1850" b="1" strike="noStrike" spc="-1">
                <a:solidFill>
                  <a:srgbClr val="3A3838"/>
                </a:solidFill>
                <a:latin typeface="Calibri"/>
              </a:rPr>
              <a:t>118</a:t>
            </a:r>
            <a:r>
              <a:rPr lang="en-IN" sz="1850" b="1" strike="noStrike" spc="29">
                <a:solidFill>
                  <a:srgbClr val="3A3838"/>
                </a:solidFill>
                <a:latin typeface="Calibri"/>
              </a:rPr>
              <a:t> </a:t>
            </a:r>
            <a:r>
              <a:rPr lang="en-IN" sz="1850" b="1" strike="noStrike" spc="-26">
                <a:solidFill>
                  <a:srgbClr val="3A3838"/>
                </a:solidFill>
                <a:latin typeface="Calibri"/>
              </a:rPr>
              <a:t>km2</a:t>
            </a:r>
            <a:endParaRPr lang="en-IN" sz="18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object 22"/>
          <p:cNvSpPr/>
          <p:nvPr/>
        </p:nvSpPr>
        <p:spPr>
          <a:xfrm>
            <a:off x="8327880" y="8978760"/>
            <a:ext cx="634680" cy="29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12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19"/>
              </a:spcBef>
            </a:pPr>
            <a:r>
              <a:rPr lang="en-IN" sz="1850" b="1" strike="noStrike" spc="-1">
                <a:solidFill>
                  <a:srgbClr val="3A3838"/>
                </a:solidFill>
                <a:latin typeface="Calibri"/>
              </a:rPr>
              <a:t>549</a:t>
            </a:r>
            <a:r>
              <a:rPr lang="en-IN" sz="1850" b="1" strike="noStrike" spc="29">
                <a:solidFill>
                  <a:srgbClr val="3A3838"/>
                </a:solidFill>
                <a:latin typeface="Calibri"/>
              </a:rPr>
              <a:t> </a:t>
            </a:r>
            <a:r>
              <a:rPr lang="en-IN" sz="1850" b="1" strike="noStrike" spc="-52">
                <a:solidFill>
                  <a:srgbClr val="3A3838"/>
                </a:solidFill>
                <a:latin typeface="Calibri"/>
              </a:rPr>
              <a:t>m</a:t>
            </a:r>
            <a:endParaRPr lang="en-IN" sz="18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object 23"/>
          <p:cNvSpPr/>
          <p:nvPr/>
        </p:nvSpPr>
        <p:spPr>
          <a:xfrm>
            <a:off x="10683360" y="9001080"/>
            <a:ext cx="744480" cy="29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12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19"/>
              </a:spcBef>
            </a:pPr>
            <a:r>
              <a:rPr lang="en-IN" sz="1850" b="1" strike="noStrike" spc="-12">
                <a:solidFill>
                  <a:srgbClr val="3A3838"/>
                </a:solidFill>
                <a:latin typeface="Calibri"/>
              </a:rPr>
              <a:t>85.93%</a:t>
            </a:r>
            <a:endParaRPr lang="en-IN" sz="185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10" name="object 24"/>
          <p:cNvGrpSpPr/>
          <p:nvPr/>
        </p:nvGrpSpPr>
        <p:grpSpPr>
          <a:xfrm>
            <a:off x="57960" y="874800"/>
            <a:ext cx="7147080" cy="7989840"/>
            <a:chOff x="57960" y="874800"/>
            <a:chExt cx="7147080" cy="7989840"/>
          </a:xfrm>
        </p:grpSpPr>
        <p:pic>
          <p:nvPicPr>
            <p:cNvPr id="111" name="object 25"/>
            <p:cNvPicPr/>
            <p:nvPr/>
          </p:nvPicPr>
          <p:blipFill>
            <a:blip r:embed="rId7"/>
            <a:stretch/>
          </p:blipFill>
          <p:spPr>
            <a:xfrm>
              <a:off x="3438000" y="8039160"/>
              <a:ext cx="825480" cy="8254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2" name="object 26"/>
            <p:cNvPicPr/>
            <p:nvPr/>
          </p:nvPicPr>
          <p:blipFill>
            <a:blip r:embed="rId8"/>
            <a:stretch/>
          </p:blipFill>
          <p:spPr>
            <a:xfrm>
              <a:off x="5498640" y="8214480"/>
              <a:ext cx="1052640" cy="589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3" name="object 27"/>
            <p:cNvPicPr/>
            <p:nvPr/>
          </p:nvPicPr>
          <p:blipFill>
            <a:blip r:embed="rId9"/>
            <a:stretch/>
          </p:blipFill>
          <p:spPr>
            <a:xfrm>
              <a:off x="57960" y="874800"/>
              <a:ext cx="7147080" cy="37486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4" name="object 28"/>
            <p:cNvPicPr/>
            <p:nvPr/>
          </p:nvPicPr>
          <p:blipFill>
            <a:blip r:embed="rId10"/>
            <a:stretch/>
          </p:blipFill>
          <p:spPr>
            <a:xfrm>
              <a:off x="3061080" y="3037680"/>
              <a:ext cx="1149480" cy="1149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15" name="object 29"/>
          <p:cNvSpPr/>
          <p:nvPr/>
        </p:nvSpPr>
        <p:spPr>
          <a:xfrm>
            <a:off x="5506200" y="7406640"/>
            <a:ext cx="1283760" cy="29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12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19"/>
              </a:spcBef>
            </a:pPr>
            <a:r>
              <a:rPr lang="en-IN" sz="1850" b="1" strike="noStrike" spc="-1">
                <a:solidFill>
                  <a:srgbClr val="C55A11"/>
                </a:solidFill>
                <a:latin typeface="Calibri"/>
              </a:rPr>
              <a:t>WIND</a:t>
            </a:r>
            <a:r>
              <a:rPr lang="en-IN" sz="1850" b="1" strike="noStrike" spc="43">
                <a:solidFill>
                  <a:srgbClr val="C55A11"/>
                </a:solidFill>
                <a:latin typeface="Calibri"/>
              </a:rPr>
              <a:t> </a:t>
            </a:r>
            <a:r>
              <a:rPr lang="en-IN" sz="1850" b="1" strike="noStrike" spc="-21">
                <a:solidFill>
                  <a:srgbClr val="C55A11"/>
                </a:solidFill>
                <a:latin typeface="Calibri"/>
              </a:rPr>
              <a:t>SPEED</a:t>
            </a:r>
            <a:endParaRPr lang="en-IN" sz="18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object 30"/>
          <p:cNvSpPr/>
          <p:nvPr/>
        </p:nvSpPr>
        <p:spPr>
          <a:xfrm>
            <a:off x="5786280" y="9008640"/>
            <a:ext cx="794520" cy="28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1800" b="0" strike="noStrike" spc="-1">
                <a:solidFill>
                  <a:srgbClr val="3A3838"/>
                </a:solidFill>
                <a:latin typeface="Calibri"/>
              </a:rPr>
              <a:t>6</a:t>
            </a:r>
            <a:r>
              <a:rPr lang="en-IN" sz="1800" b="0" strike="noStrike" spc="-15">
                <a:solidFill>
                  <a:srgbClr val="3A3838"/>
                </a:solidFill>
                <a:latin typeface="Calibri"/>
              </a:rPr>
              <a:t> </a:t>
            </a:r>
            <a:r>
              <a:rPr lang="en-IN" sz="1800" b="0" strike="noStrike" spc="-12">
                <a:solidFill>
                  <a:srgbClr val="3A3838"/>
                </a:solidFill>
                <a:latin typeface="Calibri"/>
              </a:rPr>
              <a:t>KM/hr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object 31"/>
          <p:cNvSpPr/>
          <p:nvPr/>
        </p:nvSpPr>
        <p:spPr>
          <a:xfrm>
            <a:off x="772200" y="4206240"/>
            <a:ext cx="3663000" cy="194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 anchor="t">
            <a:spAutoFit/>
          </a:bodyPr>
          <a:lstStyle/>
          <a:p>
            <a:pPr marL="2206080" indent="428040">
              <a:lnSpc>
                <a:spcPct val="100000"/>
              </a:lnSpc>
              <a:spcBef>
                <a:spcPts val="96"/>
              </a:spcBef>
              <a:tabLst>
                <a:tab pos="0" algn="l"/>
              </a:tabLst>
            </a:pPr>
            <a:r>
              <a:rPr lang="en-IN" sz="1600" b="1" strike="noStrike" spc="-12">
                <a:solidFill>
                  <a:srgbClr val="000000"/>
                </a:solidFill>
                <a:latin typeface="Calibri"/>
              </a:rPr>
              <a:t>Miraj Railway</a:t>
            </a:r>
            <a:r>
              <a:rPr lang="en-IN" sz="16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600" b="1" strike="noStrike" spc="-12">
                <a:solidFill>
                  <a:srgbClr val="000000"/>
                </a:solidFill>
                <a:latin typeface="Calibri"/>
              </a:rPr>
              <a:t>Station</a:t>
            </a: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  <a:p>
            <a:pPr marL="2210400">
              <a:lnSpc>
                <a:spcPct val="100000"/>
              </a:lnSpc>
              <a:spcBef>
                <a:spcPts val="918"/>
              </a:spcBef>
              <a:tabLst>
                <a:tab pos="0" algn="l"/>
              </a:tabLst>
            </a:pPr>
            <a:r>
              <a:rPr lang="en-IN" sz="2000" b="1" strike="noStrike" spc="-1">
                <a:solidFill>
                  <a:srgbClr val="000000"/>
                </a:solidFill>
                <a:latin typeface="Calibri"/>
              </a:rPr>
              <a:t>Sangli</a:t>
            </a:r>
            <a:r>
              <a:rPr lang="en-IN" sz="2000" b="1" strike="noStrike" spc="-3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2000" b="1" strike="noStrike" spc="-12">
                <a:solidFill>
                  <a:srgbClr val="000000"/>
                </a:solidFill>
                <a:latin typeface="Calibri"/>
              </a:rPr>
              <a:t>District</a:t>
            </a:r>
            <a:endParaRPr lang="en-IN" sz="2000" b="0" strike="noStrike" spc="-1">
              <a:solidFill>
                <a:srgbClr val="000000"/>
              </a:solidFill>
              <a:latin typeface="Arial"/>
            </a:endParaRPr>
          </a:p>
          <a:p>
            <a:pPr marL="2210400">
              <a:lnSpc>
                <a:spcPct val="100000"/>
              </a:lnSpc>
              <a:spcBef>
                <a:spcPts val="26"/>
              </a:spcBef>
              <a:tabLst>
                <a:tab pos="0" algn="l"/>
              </a:tabLst>
            </a:pPr>
            <a:endParaRPr lang="en-IN" sz="25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  <a:tabLst>
                <a:tab pos="0" algn="l"/>
              </a:tabLst>
            </a:pPr>
            <a:r>
              <a:rPr lang="en-IN" sz="2200" b="0" strike="noStrike" spc="-12">
                <a:solidFill>
                  <a:srgbClr val="C55A11"/>
                </a:solidFill>
                <a:latin typeface="Arial"/>
              </a:rPr>
              <a:t>Climate</a:t>
            </a:r>
            <a:endParaRPr lang="en-IN" sz="22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18" name="object 32"/>
          <p:cNvGrpSpPr/>
          <p:nvPr/>
        </p:nvGrpSpPr>
        <p:grpSpPr>
          <a:xfrm>
            <a:off x="3976200" y="3520440"/>
            <a:ext cx="8334000" cy="3975840"/>
            <a:chOff x="3976200" y="3520440"/>
            <a:chExt cx="8334000" cy="3975840"/>
          </a:xfrm>
        </p:grpSpPr>
        <p:pic>
          <p:nvPicPr>
            <p:cNvPr id="119" name="object 33"/>
            <p:cNvPicPr/>
            <p:nvPr/>
          </p:nvPicPr>
          <p:blipFill>
            <a:blip r:embed="rId11"/>
            <a:stretch/>
          </p:blipFill>
          <p:spPr>
            <a:xfrm>
              <a:off x="3976200" y="3520440"/>
              <a:ext cx="900360" cy="790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20" name="object 34"/>
            <p:cNvPicPr/>
            <p:nvPr/>
          </p:nvPicPr>
          <p:blipFill>
            <a:blip r:embed="rId12"/>
            <a:stretch/>
          </p:blipFill>
          <p:spPr>
            <a:xfrm>
              <a:off x="7526880" y="3907440"/>
              <a:ext cx="4783320" cy="3588840"/>
            </a:xfrm>
            <a:prstGeom prst="rect">
              <a:avLst/>
            </a:prstGeom>
            <a:ln w="0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object 2"/>
          <p:cNvPicPr/>
          <p:nvPr/>
        </p:nvPicPr>
        <p:blipFill>
          <a:blip r:embed="rId2"/>
          <a:stretch/>
        </p:blipFill>
        <p:spPr>
          <a:xfrm>
            <a:off x="15120" y="1200960"/>
            <a:ext cx="12786120" cy="7200720"/>
          </a:xfrm>
          <a:prstGeom prst="rect">
            <a:avLst/>
          </a:prstGeom>
          <a:ln w="0">
            <a:noFill/>
          </a:ln>
        </p:spPr>
      </p:pic>
      <p:sp>
        <p:nvSpPr>
          <p:cNvPr id="542" name="object 3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3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1653120"/>
          </a:xfrm>
          <a:prstGeom prst="rect">
            <a:avLst/>
          </a:prstGeom>
          <a:noFill/>
          <a:ln w="0">
            <a:noFill/>
          </a:ln>
        </p:spPr>
        <p:txBody>
          <a:bodyPr lIns="0" tIns="50040" rIns="0" bIns="0" anchor="t">
            <a:noAutofit/>
          </a:bodyPr>
          <a:lstStyle/>
          <a:p>
            <a:pPr marL="12456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VIEW</a:t>
            </a:r>
            <a:r>
              <a:rPr lang="en-IN" sz="2800" b="1" strike="noStrike" spc="-7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OF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STATION</a:t>
            </a:r>
            <a:r>
              <a:rPr lang="en-IN" sz="2800" b="1" strike="noStrike" spc="-7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ARRIVAL</a:t>
            </a:r>
            <a:r>
              <a:rPr lang="en-IN" sz="2800" b="1" strike="noStrike" spc="-7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GATE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(EAST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2">
                <a:solidFill>
                  <a:schemeClr val="dk1"/>
                </a:solidFill>
                <a:latin typeface="Calibri"/>
              </a:rPr>
              <a:t>SIDE)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object 2"/>
          <p:cNvPicPr/>
          <p:nvPr/>
        </p:nvPicPr>
        <p:blipFill>
          <a:blip r:embed="rId2"/>
          <a:stretch/>
        </p:blipFill>
        <p:spPr>
          <a:xfrm>
            <a:off x="0" y="1200960"/>
            <a:ext cx="12801240" cy="7200720"/>
          </a:xfrm>
          <a:prstGeom prst="rect">
            <a:avLst/>
          </a:prstGeom>
          <a:ln w="0">
            <a:noFill/>
          </a:ln>
        </p:spPr>
      </p:pic>
      <p:sp>
        <p:nvSpPr>
          <p:cNvPr id="545" name="object 3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6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1653120"/>
          </a:xfrm>
          <a:prstGeom prst="rect">
            <a:avLst/>
          </a:prstGeom>
          <a:noFill/>
          <a:ln w="0">
            <a:noFill/>
          </a:ln>
        </p:spPr>
        <p:txBody>
          <a:bodyPr lIns="0" tIns="50040" rIns="0" bIns="0" anchor="t">
            <a:noAutofit/>
          </a:bodyPr>
          <a:lstStyle/>
          <a:p>
            <a:pPr marL="20448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AERIAL</a:t>
            </a:r>
            <a:r>
              <a:rPr lang="en-IN" sz="2800" b="1" strike="noStrike" spc="-8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VIEW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FROM</a:t>
            </a:r>
            <a:r>
              <a:rPr lang="en-IN" sz="2800" b="1" strike="noStrike" spc="-86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STATION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(WEST</a:t>
            </a:r>
            <a:r>
              <a:rPr lang="en-IN" sz="2800" b="1" strike="noStrike" spc="-86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2">
                <a:solidFill>
                  <a:schemeClr val="dk1"/>
                </a:solidFill>
                <a:latin typeface="Calibri"/>
              </a:rPr>
              <a:t>SIDE)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object 2"/>
          <p:cNvPicPr/>
          <p:nvPr/>
        </p:nvPicPr>
        <p:blipFill>
          <a:blip r:embed="rId2"/>
          <a:stretch/>
        </p:blipFill>
        <p:spPr>
          <a:xfrm>
            <a:off x="0" y="1200960"/>
            <a:ext cx="12801240" cy="7200720"/>
          </a:xfrm>
          <a:prstGeom prst="rect">
            <a:avLst/>
          </a:prstGeom>
          <a:ln w="0">
            <a:noFill/>
          </a:ln>
        </p:spPr>
      </p:pic>
      <p:sp>
        <p:nvSpPr>
          <p:cNvPr id="548" name="object 3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9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1653120"/>
          </a:xfrm>
          <a:prstGeom prst="rect">
            <a:avLst/>
          </a:prstGeom>
          <a:noFill/>
          <a:ln w="0">
            <a:noFill/>
          </a:ln>
        </p:spPr>
        <p:txBody>
          <a:bodyPr lIns="0" tIns="50040" rIns="0" bIns="0" anchor="t">
            <a:noAutofit/>
          </a:bodyPr>
          <a:lstStyle/>
          <a:p>
            <a:pPr marL="12456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VIEW</a:t>
            </a:r>
            <a:r>
              <a:rPr lang="en-IN" sz="2800" b="1" strike="noStrike" spc="-8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FROM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STATION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ENTRY</a:t>
            </a:r>
            <a:r>
              <a:rPr lang="en-IN" sz="2800" b="1" strike="noStrike" spc="-8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(WEST</a:t>
            </a:r>
            <a:r>
              <a:rPr lang="en-IN" sz="2800" b="1" strike="noStrike" spc="-8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2">
                <a:solidFill>
                  <a:schemeClr val="dk1"/>
                </a:solidFill>
                <a:latin typeface="Calibri"/>
              </a:rPr>
              <a:t>SIDE)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object 2"/>
          <p:cNvPicPr/>
          <p:nvPr/>
        </p:nvPicPr>
        <p:blipFill>
          <a:blip r:embed="rId2"/>
          <a:stretch/>
        </p:blipFill>
        <p:spPr>
          <a:xfrm>
            <a:off x="0" y="1200960"/>
            <a:ext cx="12801240" cy="7200720"/>
          </a:xfrm>
          <a:prstGeom prst="rect">
            <a:avLst/>
          </a:prstGeom>
          <a:ln w="0">
            <a:noFill/>
          </a:ln>
        </p:spPr>
      </p:pic>
      <p:sp>
        <p:nvSpPr>
          <p:cNvPr id="551" name="object 3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2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1653120"/>
          </a:xfrm>
          <a:prstGeom prst="rect">
            <a:avLst/>
          </a:prstGeom>
          <a:noFill/>
          <a:ln w="0">
            <a:noFill/>
          </a:ln>
        </p:spPr>
        <p:txBody>
          <a:bodyPr lIns="0" tIns="50040" rIns="0" bIns="0" anchor="t">
            <a:noAutofit/>
          </a:bodyPr>
          <a:lstStyle/>
          <a:p>
            <a:pPr marL="12456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VIEW</a:t>
            </a:r>
            <a:r>
              <a:rPr lang="en-IN" sz="2800" b="1" strike="noStrike" spc="-5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OF</a:t>
            </a:r>
            <a:r>
              <a:rPr lang="en-IN" sz="2800" b="1" strike="noStrike" spc="-5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WEST</a:t>
            </a:r>
            <a:r>
              <a:rPr lang="en-IN" sz="2800" b="1" strike="noStrike" spc="-5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SIDE</a:t>
            </a:r>
            <a:r>
              <a:rPr lang="en-IN" sz="2800" b="1" strike="noStrike" spc="-5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2">
                <a:solidFill>
                  <a:schemeClr val="dk1"/>
                </a:solidFill>
                <a:latin typeface="Calibri"/>
              </a:rPr>
              <a:t>STATION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object 2"/>
          <p:cNvPicPr/>
          <p:nvPr/>
        </p:nvPicPr>
        <p:blipFill>
          <a:blip r:embed="rId2"/>
          <a:stretch/>
        </p:blipFill>
        <p:spPr>
          <a:xfrm>
            <a:off x="0" y="1200960"/>
            <a:ext cx="12801240" cy="7200720"/>
          </a:xfrm>
          <a:prstGeom prst="rect">
            <a:avLst/>
          </a:prstGeom>
          <a:ln w="0">
            <a:noFill/>
          </a:ln>
        </p:spPr>
      </p:pic>
      <p:sp>
        <p:nvSpPr>
          <p:cNvPr id="554" name="object 3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5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1653120"/>
          </a:xfrm>
          <a:prstGeom prst="rect">
            <a:avLst/>
          </a:prstGeom>
          <a:noFill/>
          <a:ln w="0">
            <a:noFill/>
          </a:ln>
        </p:spPr>
        <p:txBody>
          <a:bodyPr lIns="0" tIns="50040" rIns="0" bIns="0" anchor="t">
            <a:noAutofit/>
          </a:bodyPr>
          <a:lstStyle/>
          <a:p>
            <a:pPr marL="12456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VIEW</a:t>
            </a:r>
            <a:r>
              <a:rPr lang="en-IN" sz="2800" b="1" strike="noStrike" spc="-10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OF</a:t>
            </a:r>
            <a:r>
              <a:rPr lang="en-IN" sz="2800" b="1" strike="noStrike" spc="-86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PEDESTRIAN</a:t>
            </a:r>
            <a:r>
              <a:rPr lang="en-IN" sz="2800" b="1" strike="noStrike" spc="-9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CROSSING</a:t>
            </a:r>
            <a:r>
              <a:rPr lang="en-IN" sz="2800" b="1" strike="noStrike" spc="-86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(WEST</a:t>
            </a:r>
            <a:r>
              <a:rPr lang="en-IN" sz="2800" b="1" strike="noStrike" spc="-86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2">
                <a:solidFill>
                  <a:schemeClr val="dk1"/>
                </a:solidFill>
                <a:latin typeface="Calibri"/>
              </a:rPr>
              <a:t>SIDE)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object 2"/>
          <p:cNvPicPr/>
          <p:nvPr/>
        </p:nvPicPr>
        <p:blipFill>
          <a:blip r:embed="rId2"/>
          <a:stretch/>
        </p:blipFill>
        <p:spPr>
          <a:xfrm>
            <a:off x="0" y="1200960"/>
            <a:ext cx="12801240" cy="7200720"/>
          </a:xfrm>
          <a:prstGeom prst="rect">
            <a:avLst/>
          </a:prstGeom>
          <a:ln w="0">
            <a:noFill/>
          </a:ln>
        </p:spPr>
      </p:pic>
      <p:sp>
        <p:nvSpPr>
          <p:cNvPr id="557" name="object 3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8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1653120"/>
          </a:xfrm>
          <a:prstGeom prst="rect">
            <a:avLst/>
          </a:prstGeom>
          <a:noFill/>
          <a:ln w="0">
            <a:noFill/>
          </a:ln>
        </p:spPr>
        <p:txBody>
          <a:bodyPr lIns="0" tIns="50040" rIns="0" bIns="0" anchor="t">
            <a:noAutofit/>
          </a:bodyPr>
          <a:lstStyle/>
          <a:p>
            <a:pPr marL="12456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AERIAL</a:t>
            </a:r>
            <a:r>
              <a:rPr lang="en-IN" sz="2800" b="1" strike="noStrike" spc="-6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VIEW</a:t>
            </a:r>
            <a:r>
              <a:rPr lang="en-IN" sz="2800" b="1" strike="noStrike" spc="-5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OF</a:t>
            </a:r>
            <a:r>
              <a:rPr lang="en-IN" sz="2800" b="1" strike="noStrike" spc="-66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STATION</a:t>
            </a:r>
            <a:r>
              <a:rPr lang="en-IN" sz="2800" b="1" strike="noStrike" spc="-5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26">
                <a:solidFill>
                  <a:schemeClr val="dk1"/>
                </a:solidFill>
                <a:latin typeface="Calibri"/>
              </a:rPr>
              <a:t>DROP-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OFF</a:t>
            </a:r>
            <a:r>
              <a:rPr lang="en-IN" sz="2800" b="1" strike="noStrike" spc="-66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AREA</a:t>
            </a:r>
            <a:r>
              <a:rPr lang="en-IN" sz="2800" b="1" strike="noStrike" spc="-6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(WEST</a:t>
            </a:r>
            <a:r>
              <a:rPr lang="en-IN" sz="2800" b="1" strike="noStrike" spc="-6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2">
                <a:solidFill>
                  <a:schemeClr val="dk1"/>
                </a:solidFill>
                <a:latin typeface="Calibri"/>
              </a:rPr>
              <a:t>SIDE)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object 2"/>
          <p:cNvPicPr/>
          <p:nvPr/>
        </p:nvPicPr>
        <p:blipFill>
          <a:blip r:embed="rId2"/>
          <a:stretch/>
        </p:blipFill>
        <p:spPr>
          <a:xfrm>
            <a:off x="0" y="1200960"/>
            <a:ext cx="12801240" cy="7200720"/>
          </a:xfrm>
          <a:prstGeom prst="rect">
            <a:avLst/>
          </a:prstGeom>
          <a:ln w="0">
            <a:noFill/>
          </a:ln>
        </p:spPr>
      </p:pic>
      <p:sp>
        <p:nvSpPr>
          <p:cNvPr id="560" name="object 3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1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1653120"/>
          </a:xfrm>
          <a:prstGeom prst="rect">
            <a:avLst/>
          </a:prstGeom>
          <a:noFill/>
          <a:ln w="0">
            <a:noFill/>
          </a:ln>
        </p:spPr>
        <p:txBody>
          <a:bodyPr lIns="0" tIns="50040" rIns="0" bIns="0" anchor="t">
            <a:noAutofit/>
          </a:bodyPr>
          <a:lstStyle/>
          <a:p>
            <a:pPr marL="12456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AERIAL</a:t>
            </a:r>
            <a:r>
              <a:rPr lang="en-IN" sz="2800" b="1" strike="noStrike" spc="-6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VIEW</a:t>
            </a:r>
            <a:r>
              <a:rPr lang="en-IN" sz="2800" b="1" strike="noStrike" spc="-6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OF</a:t>
            </a:r>
            <a:r>
              <a:rPr lang="en-IN" sz="2800" b="1" strike="noStrike" spc="-6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2">
                <a:solidFill>
                  <a:schemeClr val="dk1"/>
                </a:solidFill>
                <a:latin typeface="Calibri"/>
              </a:rPr>
              <a:t>STATION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object 2"/>
          <p:cNvSpPr/>
          <p:nvPr/>
        </p:nvSpPr>
        <p:spPr>
          <a:xfrm>
            <a:off x="0" y="3770280"/>
            <a:ext cx="12801240" cy="2194200"/>
          </a:xfrm>
          <a:custGeom>
            <a:avLst/>
            <a:gdLst>
              <a:gd name="textAreaLeft" fmla="*/ 0 w 12801240"/>
              <a:gd name="textAreaRight" fmla="*/ 12801600 w 12801240"/>
              <a:gd name="textAreaTop" fmla="*/ 0 h 2194200"/>
              <a:gd name="textAreaBottom" fmla="*/ 2194560 h 2194200"/>
            </a:gdLst>
            <a:ahLst/>
            <a:cxnLst/>
            <a:rect l="textAreaLeft" t="textAreaTop" r="textAreaRight" b="textAreaBottom"/>
            <a:pathLst>
              <a:path w="12801600" h="2194560">
                <a:moveTo>
                  <a:pt x="12801600" y="2194560"/>
                </a:moveTo>
                <a:lnTo>
                  <a:pt x="0" y="2194560"/>
                </a:lnTo>
                <a:lnTo>
                  <a:pt x="0" y="0"/>
                </a:lnTo>
                <a:lnTo>
                  <a:pt x="12801600" y="0"/>
                </a:lnTo>
                <a:lnTo>
                  <a:pt x="12801600" y="219456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3" name="PlaceHolder 1"/>
          <p:cNvSpPr>
            <a:spLocks noGrp="1"/>
          </p:cNvSpPr>
          <p:nvPr>
            <p:ph type="title"/>
          </p:nvPr>
        </p:nvSpPr>
        <p:spPr>
          <a:xfrm>
            <a:off x="78840" y="4541040"/>
            <a:ext cx="4101840" cy="161568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12600" indent="0">
              <a:lnSpc>
                <a:spcPct val="100000"/>
              </a:lnSpc>
              <a:spcBef>
                <a:spcPts val="99"/>
              </a:spcBef>
              <a:buNone/>
            </a:pPr>
            <a:r>
              <a:rPr lang="en-IN" sz="5400" b="1" strike="noStrike" spc="-1">
                <a:solidFill>
                  <a:schemeClr val="dk1"/>
                </a:solidFill>
                <a:latin typeface="Calibri"/>
              </a:rPr>
              <a:t>MASTER</a:t>
            </a:r>
            <a:r>
              <a:rPr lang="en-IN" sz="5400" b="1" strike="noStrike" spc="-26">
                <a:solidFill>
                  <a:schemeClr val="dk1"/>
                </a:solidFill>
                <a:latin typeface="Calibri"/>
              </a:rPr>
              <a:t> </a:t>
            </a:r>
            <a:r>
              <a:rPr lang="en-IN" sz="5400" b="1" strike="noStrike" spc="-21">
                <a:solidFill>
                  <a:schemeClr val="dk1"/>
                </a:solidFill>
                <a:latin typeface="Calibri"/>
              </a:rPr>
              <a:t>PLAN</a:t>
            </a:r>
            <a:endParaRPr lang="en-IN" sz="5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Picture 5"/>
          <p:cNvPicPr/>
          <p:nvPr/>
        </p:nvPicPr>
        <p:blipFill>
          <a:blip r:embed="rId3"/>
          <a:stretch/>
        </p:blipFill>
        <p:spPr>
          <a:xfrm>
            <a:off x="897120" y="1569600"/>
            <a:ext cx="11042640" cy="7799400"/>
          </a:xfrm>
          <a:prstGeom prst="rect">
            <a:avLst/>
          </a:prstGeom>
          <a:ln w="0">
            <a:noFill/>
          </a:ln>
        </p:spPr>
      </p:pic>
      <p:sp>
        <p:nvSpPr>
          <p:cNvPr id="565" name="object 3"/>
          <p:cNvSpPr/>
          <p:nvPr/>
        </p:nvSpPr>
        <p:spPr>
          <a:xfrm>
            <a:off x="15120" y="0"/>
            <a:ext cx="12786120" cy="4341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34160"/>
              <a:gd name="textAreaBottom" fmla="*/ 434520 h 434160"/>
            </a:gdLst>
            <a:ahLst/>
            <a:cxnLst/>
            <a:rect l="textAreaLeft" t="textAreaTop" r="textAreaRight" b="textAreaBottom"/>
            <a:pathLst>
              <a:path w="12786360" h="434340">
                <a:moveTo>
                  <a:pt x="0" y="0"/>
                </a:moveTo>
                <a:lnTo>
                  <a:pt x="12786360" y="0"/>
                </a:lnTo>
                <a:lnTo>
                  <a:pt x="12786360" y="434340"/>
                </a:lnTo>
                <a:lnTo>
                  <a:pt x="0" y="4343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6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1615320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12456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PROPOSED</a:t>
            </a:r>
            <a:r>
              <a:rPr lang="en-IN" sz="2800" b="1" strike="noStrike" spc="-111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MASTER</a:t>
            </a:r>
            <a:r>
              <a:rPr lang="en-IN" sz="2800" b="1" strike="noStrike" spc="-114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21">
                <a:solidFill>
                  <a:schemeClr val="dk1"/>
                </a:solidFill>
                <a:latin typeface="Calibri"/>
              </a:rPr>
              <a:t>PLAN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67" name="object 5"/>
          <p:cNvPicPr/>
          <p:nvPr/>
        </p:nvPicPr>
        <p:blipFill>
          <a:blip r:embed="rId4"/>
          <a:stretch/>
        </p:blipFill>
        <p:spPr>
          <a:xfrm>
            <a:off x="12028680" y="571320"/>
            <a:ext cx="744120" cy="725040"/>
          </a:xfrm>
          <a:prstGeom prst="rect">
            <a:avLst/>
          </a:prstGeom>
          <a:ln w="0">
            <a:noFill/>
          </a:ln>
        </p:spPr>
      </p:pic>
      <p:sp>
        <p:nvSpPr>
          <p:cNvPr id="568" name="object 7"/>
          <p:cNvSpPr/>
          <p:nvPr/>
        </p:nvSpPr>
        <p:spPr>
          <a:xfrm>
            <a:off x="6934320" y="5288760"/>
            <a:ext cx="390960" cy="19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1200" b="1" strike="noStrike" spc="-21">
                <a:solidFill>
                  <a:srgbClr val="000000"/>
                </a:solidFill>
                <a:latin typeface="Calibri"/>
              </a:rPr>
              <a:t>10</a:t>
            </a:r>
            <a:r>
              <a:rPr lang="en-US" sz="1200" b="1" strike="noStrike" spc="-21">
                <a:solidFill>
                  <a:srgbClr val="000000"/>
                </a:solidFill>
                <a:latin typeface="Calibri"/>
              </a:rPr>
              <a:t>5M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9" name="object 9"/>
          <p:cNvSpPr/>
          <p:nvPr/>
        </p:nvSpPr>
        <p:spPr>
          <a:xfrm>
            <a:off x="3352680" y="5310720"/>
            <a:ext cx="390960" cy="19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1200" b="1" strike="noStrike" spc="-21">
                <a:solidFill>
                  <a:srgbClr val="000000"/>
                </a:solidFill>
                <a:latin typeface="Calibri"/>
              </a:rPr>
              <a:t>105M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0" name="object 6"/>
          <p:cNvSpPr/>
          <p:nvPr/>
        </p:nvSpPr>
        <p:spPr>
          <a:xfrm>
            <a:off x="5867280" y="5450400"/>
            <a:ext cx="2819160" cy="111960"/>
          </a:xfrm>
          <a:custGeom>
            <a:avLst/>
            <a:gdLst>
              <a:gd name="textAreaLeft" fmla="*/ 0 w 2819160"/>
              <a:gd name="textAreaRight" fmla="*/ 2819520 w 2819160"/>
              <a:gd name="textAreaTop" fmla="*/ 0 h 111960"/>
              <a:gd name="textAreaBottom" fmla="*/ 112320 h 111960"/>
            </a:gdLst>
            <a:ahLst/>
            <a:cxnLst/>
            <a:rect l="textAreaLeft" t="textAreaTop" r="textAreaRight" b="textAreaBottom"/>
            <a:pathLst>
              <a:path w="1705609" h="104775">
                <a:moveTo>
                  <a:pt x="91922" y="104775"/>
                </a:moveTo>
                <a:lnTo>
                  <a:pt x="89865" y="104495"/>
                </a:lnTo>
                <a:lnTo>
                  <a:pt x="87960" y="103695"/>
                </a:lnTo>
                <a:lnTo>
                  <a:pt x="0" y="52387"/>
                </a:lnTo>
                <a:lnTo>
                  <a:pt x="87960" y="1079"/>
                </a:lnTo>
                <a:lnTo>
                  <a:pt x="89865" y="279"/>
                </a:lnTo>
                <a:lnTo>
                  <a:pt x="91922" y="0"/>
                </a:lnTo>
                <a:lnTo>
                  <a:pt x="93979" y="253"/>
                </a:lnTo>
                <a:lnTo>
                  <a:pt x="99898" y="7899"/>
                </a:lnTo>
                <a:lnTo>
                  <a:pt x="99631" y="9956"/>
                </a:lnTo>
                <a:lnTo>
                  <a:pt x="45112" y="44450"/>
                </a:lnTo>
                <a:lnTo>
                  <a:pt x="15760" y="44450"/>
                </a:lnTo>
                <a:lnTo>
                  <a:pt x="15760" y="60325"/>
                </a:lnTo>
                <a:lnTo>
                  <a:pt x="45112" y="60325"/>
                </a:lnTo>
                <a:lnTo>
                  <a:pt x="95948" y="89979"/>
                </a:lnTo>
                <a:lnTo>
                  <a:pt x="97586" y="91249"/>
                </a:lnTo>
                <a:lnTo>
                  <a:pt x="98844" y="92900"/>
                </a:lnTo>
                <a:lnTo>
                  <a:pt x="99631" y="94818"/>
                </a:lnTo>
                <a:lnTo>
                  <a:pt x="99898" y="96875"/>
                </a:lnTo>
                <a:lnTo>
                  <a:pt x="99606" y="98920"/>
                </a:lnTo>
                <a:lnTo>
                  <a:pt x="98805" y="100837"/>
                </a:lnTo>
                <a:lnTo>
                  <a:pt x="97535" y="102476"/>
                </a:lnTo>
                <a:lnTo>
                  <a:pt x="95897" y="103733"/>
                </a:lnTo>
                <a:lnTo>
                  <a:pt x="93979" y="104508"/>
                </a:lnTo>
                <a:lnTo>
                  <a:pt x="91922" y="104775"/>
                </a:lnTo>
                <a:close/>
              </a:path>
              <a:path w="1705609" h="104775">
                <a:moveTo>
                  <a:pt x="1674092" y="52387"/>
                </a:moveTo>
                <a:lnTo>
                  <a:pt x="1609648" y="14795"/>
                </a:lnTo>
                <a:lnTo>
                  <a:pt x="1605711" y="7899"/>
                </a:lnTo>
                <a:lnTo>
                  <a:pt x="1605991" y="5841"/>
                </a:lnTo>
                <a:lnTo>
                  <a:pt x="1613674" y="0"/>
                </a:lnTo>
                <a:lnTo>
                  <a:pt x="1615732" y="279"/>
                </a:lnTo>
                <a:lnTo>
                  <a:pt x="1617649" y="1079"/>
                </a:lnTo>
                <a:lnTo>
                  <a:pt x="1691991" y="44450"/>
                </a:lnTo>
                <a:lnTo>
                  <a:pt x="1689849" y="44450"/>
                </a:lnTo>
                <a:lnTo>
                  <a:pt x="1689849" y="45529"/>
                </a:lnTo>
                <a:lnTo>
                  <a:pt x="1685848" y="45529"/>
                </a:lnTo>
                <a:lnTo>
                  <a:pt x="1674092" y="52387"/>
                </a:lnTo>
                <a:close/>
              </a:path>
              <a:path w="1705609" h="104775">
                <a:moveTo>
                  <a:pt x="45112" y="60325"/>
                </a:moveTo>
                <a:lnTo>
                  <a:pt x="15760" y="60325"/>
                </a:lnTo>
                <a:lnTo>
                  <a:pt x="15760" y="44450"/>
                </a:lnTo>
                <a:lnTo>
                  <a:pt x="45112" y="44450"/>
                </a:lnTo>
                <a:lnTo>
                  <a:pt x="43261" y="45529"/>
                </a:lnTo>
                <a:lnTo>
                  <a:pt x="19748" y="45529"/>
                </a:lnTo>
                <a:lnTo>
                  <a:pt x="19748" y="59245"/>
                </a:lnTo>
                <a:lnTo>
                  <a:pt x="43261" y="59245"/>
                </a:lnTo>
                <a:lnTo>
                  <a:pt x="45112" y="60325"/>
                </a:lnTo>
                <a:close/>
              </a:path>
              <a:path w="1705609" h="104775">
                <a:moveTo>
                  <a:pt x="1660485" y="60325"/>
                </a:moveTo>
                <a:lnTo>
                  <a:pt x="45112" y="60325"/>
                </a:lnTo>
                <a:lnTo>
                  <a:pt x="31505" y="52387"/>
                </a:lnTo>
                <a:lnTo>
                  <a:pt x="45112" y="44450"/>
                </a:lnTo>
                <a:lnTo>
                  <a:pt x="1660485" y="44450"/>
                </a:lnTo>
                <a:lnTo>
                  <a:pt x="1674092" y="52387"/>
                </a:lnTo>
                <a:lnTo>
                  <a:pt x="1660485" y="60325"/>
                </a:lnTo>
                <a:close/>
              </a:path>
              <a:path w="1705609" h="104775">
                <a:moveTo>
                  <a:pt x="1691991" y="60325"/>
                </a:moveTo>
                <a:lnTo>
                  <a:pt x="1689849" y="60325"/>
                </a:lnTo>
                <a:lnTo>
                  <a:pt x="1689849" y="44450"/>
                </a:lnTo>
                <a:lnTo>
                  <a:pt x="1691991" y="44450"/>
                </a:lnTo>
                <a:lnTo>
                  <a:pt x="1705597" y="52387"/>
                </a:lnTo>
                <a:lnTo>
                  <a:pt x="1691991" y="60325"/>
                </a:lnTo>
                <a:close/>
              </a:path>
              <a:path w="1705609" h="104775">
                <a:moveTo>
                  <a:pt x="19748" y="59245"/>
                </a:moveTo>
                <a:lnTo>
                  <a:pt x="19748" y="45529"/>
                </a:lnTo>
                <a:lnTo>
                  <a:pt x="31505" y="52387"/>
                </a:lnTo>
                <a:lnTo>
                  <a:pt x="19748" y="59245"/>
                </a:lnTo>
                <a:close/>
              </a:path>
              <a:path w="1705609" h="104775">
                <a:moveTo>
                  <a:pt x="31505" y="52387"/>
                </a:moveTo>
                <a:lnTo>
                  <a:pt x="19748" y="45529"/>
                </a:lnTo>
                <a:lnTo>
                  <a:pt x="43261" y="45529"/>
                </a:lnTo>
                <a:lnTo>
                  <a:pt x="31505" y="52387"/>
                </a:lnTo>
                <a:close/>
              </a:path>
              <a:path w="1705609" h="104775">
                <a:moveTo>
                  <a:pt x="1685848" y="59245"/>
                </a:moveTo>
                <a:lnTo>
                  <a:pt x="1674092" y="52387"/>
                </a:lnTo>
                <a:lnTo>
                  <a:pt x="1685848" y="45529"/>
                </a:lnTo>
                <a:lnTo>
                  <a:pt x="1685848" y="59245"/>
                </a:lnTo>
                <a:close/>
              </a:path>
              <a:path w="1705609" h="104775">
                <a:moveTo>
                  <a:pt x="1689849" y="59245"/>
                </a:moveTo>
                <a:lnTo>
                  <a:pt x="1685848" y="59245"/>
                </a:lnTo>
                <a:lnTo>
                  <a:pt x="1685848" y="45529"/>
                </a:lnTo>
                <a:lnTo>
                  <a:pt x="1689849" y="45529"/>
                </a:lnTo>
                <a:lnTo>
                  <a:pt x="1689849" y="59245"/>
                </a:lnTo>
                <a:close/>
              </a:path>
              <a:path w="1705609" h="104775">
                <a:moveTo>
                  <a:pt x="43261" y="59245"/>
                </a:moveTo>
                <a:lnTo>
                  <a:pt x="19748" y="59245"/>
                </a:lnTo>
                <a:lnTo>
                  <a:pt x="31505" y="52387"/>
                </a:lnTo>
                <a:lnTo>
                  <a:pt x="43261" y="59245"/>
                </a:lnTo>
                <a:close/>
              </a:path>
              <a:path w="1705609" h="104775">
                <a:moveTo>
                  <a:pt x="1613674" y="104775"/>
                </a:moveTo>
                <a:lnTo>
                  <a:pt x="1605711" y="96875"/>
                </a:lnTo>
                <a:lnTo>
                  <a:pt x="1605965" y="94818"/>
                </a:lnTo>
                <a:lnTo>
                  <a:pt x="1606753" y="92900"/>
                </a:lnTo>
                <a:lnTo>
                  <a:pt x="1608010" y="91249"/>
                </a:lnTo>
                <a:lnTo>
                  <a:pt x="1609648" y="89979"/>
                </a:lnTo>
                <a:lnTo>
                  <a:pt x="1674092" y="52387"/>
                </a:lnTo>
                <a:lnTo>
                  <a:pt x="1685848" y="59245"/>
                </a:lnTo>
                <a:lnTo>
                  <a:pt x="1689849" y="59245"/>
                </a:lnTo>
                <a:lnTo>
                  <a:pt x="1689849" y="60325"/>
                </a:lnTo>
                <a:lnTo>
                  <a:pt x="1691991" y="60325"/>
                </a:lnTo>
                <a:lnTo>
                  <a:pt x="1617649" y="103695"/>
                </a:lnTo>
                <a:lnTo>
                  <a:pt x="1615732" y="104495"/>
                </a:lnTo>
                <a:lnTo>
                  <a:pt x="1613674" y="104775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1" name="object 8"/>
          <p:cNvSpPr/>
          <p:nvPr/>
        </p:nvSpPr>
        <p:spPr>
          <a:xfrm>
            <a:off x="2438280" y="5430600"/>
            <a:ext cx="2819160" cy="145440"/>
          </a:xfrm>
          <a:custGeom>
            <a:avLst/>
            <a:gdLst>
              <a:gd name="textAreaLeft" fmla="*/ 0 w 2819160"/>
              <a:gd name="textAreaRight" fmla="*/ 2819520 w 2819160"/>
              <a:gd name="textAreaTop" fmla="*/ 0 h 145440"/>
              <a:gd name="textAreaBottom" fmla="*/ 145800 h 145440"/>
            </a:gdLst>
            <a:ahLst/>
            <a:cxnLst/>
            <a:rect l="textAreaLeft" t="textAreaTop" r="textAreaRight" b="textAreaBottom"/>
            <a:pathLst>
              <a:path w="1705610" h="104775">
                <a:moveTo>
                  <a:pt x="91922" y="104775"/>
                </a:moveTo>
                <a:lnTo>
                  <a:pt x="89865" y="104495"/>
                </a:lnTo>
                <a:lnTo>
                  <a:pt x="87947" y="103695"/>
                </a:lnTo>
                <a:lnTo>
                  <a:pt x="0" y="52387"/>
                </a:lnTo>
                <a:lnTo>
                  <a:pt x="87947" y="1079"/>
                </a:lnTo>
                <a:lnTo>
                  <a:pt x="89865" y="279"/>
                </a:lnTo>
                <a:lnTo>
                  <a:pt x="91922" y="0"/>
                </a:lnTo>
                <a:lnTo>
                  <a:pt x="93967" y="253"/>
                </a:lnTo>
                <a:lnTo>
                  <a:pt x="99885" y="7899"/>
                </a:lnTo>
                <a:lnTo>
                  <a:pt x="99631" y="9956"/>
                </a:lnTo>
                <a:lnTo>
                  <a:pt x="45112" y="44450"/>
                </a:lnTo>
                <a:lnTo>
                  <a:pt x="15747" y="44450"/>
                </a:lnTo>
                <a:lnTo>
                  <a:pt x="15747" y="60325"/>
                </a:lnTo>
                <a:lnTo>
                  <a:pt x="45112" y="60325"/>
                </a:lnTo>
                <a:lnTo>
                  <a:pt x="95948" y="89979"/>
                </a:lnTo>
                <a:lnTo>
                  <a:pt x="97586" y="91249"/>
                </a:lnTo>
                <a:lnTo>
                  <a:pt x="98844" y="92900"/>
                </a:lnTo>
                <a:lnTo>
                  <a:pt x="99631" y="94818"/>
                </a:lnTo>
                <a:lnTo>
                  <a:pt x="99885" y="96875"/>
                </a:lnTo>
                <a:lnTo>
                  <a:pt x="99606" y="98920"/>
                </a:lnTo>
                <a:lnTo>
                  <a:pt x="98805" y="100837"/>
                </a:lnTo>
                <a:lnTo>
                  <a:pt x="97535" y="102476"/>
                </a:lnTo>
                <a:lnTo>
                  <a:pt x="95884" y="103733"/>
                </a:lnTo>
                <a:lnTo>
                  <a:pt x="93967" y="104508"/>
                </a:lnTo>
                <a:lnTo>
                  <a:pt x="91922" y="104775"/>
                </a:lnTo>
                <a:close/>
              </a:path>
              <a:path w="1705610" h="104775">
                <a:moveTo>
                  <a:pt x="1674092" y="52387"/>
                </a:moveTo>
                <a:lnTo>
                  <a:pt x="1609648" y="14795"/>
                </a:lnTo>
                <a:lnTo>
                  <a:pt x="1605699" y="7899"/>
                </a:lnTo>
                <a:lnTo>
                  <a:pt x="1605991" y="5841"/>
                </a:lnTo>
                <a:lnTo>
                  <a:pt x="1613674" y="0"/>
                </a:lnTo>
                <a:lnTo>
                  <a:pt x="1615732" y="279"/>
                </a:lnTo>
                <a:lnTo>
                  <a:pt x="1617637" y="1079"/>
                </a:lnTo>
                <a:lnTo>
                  <a:pt x="1691989" y="44450"/>
                </a:lnTo>
                <a:lnTo>
                  <a:pt x="1689836" y="44450"/>
                </a:lnTo>
                <a:lnTo>
                  <a:pt x="1689836" y="45529"/>
                </a:lnTo>
                <a:lnTo>
                  <a:pt x="1685848" y="45529"/>
                </a:lnTo>
                <a:lnTo>
                  <a:pt x="1674092" y="52387"/>
                </a:lnTo>
                <a:close/>
              </a:path>
              <a:path w="1705610" h="104775">
                <a:moveTo>
                  <a:pt x="45112" y="60325"/>
                </a:moveTo>
                <a:lnTo>
                  <a:pt x="15747" y="60325"/>
                </a:lnTo>
                <a:lnTo>
                  <a:pt x="15747" y="44450"/>
                </a:lnTo>
                <a:lnTo>
                  <a:pt x="45112" y="44450"/>
                </a:lnTo>
                <a:lnTo>
                  <a:pt x="43261" y="45529"/>
                </a:lnTo>
                <a:lnTo>
                  <a:pt x="19748" y="45529"/>
                </a:lnTo>
                <a:lnTo>
                  <a:pt x="19748" y="59245"/>
                </a:lnTo>
                <a:lnTo>
                  <a:pt x="43261" y="59245"/>
                </a:lnTo>
                <a:lnTo>
                  <a:pt x="45112" y="60325"/>
                </a:lnTo>
                <a:close/>
              </a:path>
              <a:path w="1705610" h="104775">
                <a:moveTo>
                  <a:pt x="1660485" y="60325"/>
                </a:moveTo>
                <a:lnTo>
                  <a:pt x="45112" y="60325"/>
                </a:lnTo>
                <a:lnTo>
                  <a:pt x="31505" y="52387"/>
                </a:lnTo>
                <a:lnTo>
                  <a:pt x="45112" y="44450"/>
                </a:lnTo>
                <a:lnTo>
                  <a:pt x="1660485" y="44450"/>
                </a:lnTo>
                <a:lnTo>
                  <a:pt x="1674092" y="52387"/>
                </a:lnTo>
                <a:lnTo>
                  <a:pt x="1660485" y="60325"/>
                </a:lnTo>
                <a:close/>
              </a:path>
              <a:path w="1705610" h="104775">
                <a:moveTo>
                  <a:pt x="1691989" y="60325"/>
                </a:moveTo>
                <a:lnTo>
                  <a:pt x="1689836" y="60325"/>
                </a:lnTo>
                <a:lnTo>
                  <a:pt x="1689836" y="44450"/>
                </a:lnTo>
                <a:lnTo>
                  <a:pt x="1691989" y="44450"/>
                </a:lnTo>
                <a:lnTo>
                  <a:pt x="1705597" y="52387"/>
                </a:lnTo>
                <a:lnTo>
                  <a:pt x="1691989" y="60325"/>
                </a:lnTo>
                <a:close/>
              </a:path>
              <a:path w="1705610" h="104775">
                <a:moveTo>
                  <a:pt x="19748" y="59245"/>
                </a:moveTo>
                <a:lnTo>
                  <a:pt x="19748" y="45529"/>
                </a:lnTo>
                <a:lnTo>
                  <a:pt x="31505" y="52387"/>
                </a:lnTo>
                <a:lnTo>
                  <a:pt x="19748" y="59245"/>
                </a:lnTo>
                <a:close/>
              </a:path>
              <a:path w="1705610" h="104775">
                <a:moveTo>
                  <a:pt x="31505" y="52387"/>
                </a:moveTo>
                <a:lnTo>
                  <a:pt x="19748" y="45529"/>
                </a:lnTo>
                <a:lnTo>
                  <a:pt x="43261" y="45529"/>
                </a:lnTo>
                <a:lnTo>
                  <a:pt x="31505" y="52387"/>
                </a:lnTo>
                <a:close/>
              </a:path>
              <a:path w="1705610" h="104775">
                <a:moveTo>
                  <a:pt x="1685848" y="59245"/>
                </a:moveTo>
                <a:lnTo>
                  <a:pt x="1674092" y="52387"/>
                </a:lnTo>
                <a:lnTo>
                  <a:pt x="1685848" y="45529"/>
                </a:lnTo>
                <a:lnTo>
                  <a:pt x="1685848" y="59245"/>
                </a:lnTo>
                <a:close/>
              </a:path>
              <a:path w="1705610" h="104775">
                <a:moveTo>
                  <a:pt x="1689836" y="59245"/>
                </a:moveTo>
                <a:lnTo>
                  <a:pt x="1685848" y="59245"/>
                </a:lnTo>
                <a:lnTo>
                  <a:pt x="1685848" y="45529"/>
                </a:lnTo>
                <a:lnTo>
                  <a:pt x="1689836" y="45529"/>
                </a:lnTo>
                <a:lnTo>
                  <a:pt x="1689836" y="59245"/>
                </a:lnTo>
                <a:close/>
              </a:path>
              <a:path w="1705610" h="104775">
                <a:moveTo>
                  <a:pt x="43261" y="59245"/>
                </a:moveTo>
                <a:lnTo>
                  <a:pt x="19748" y="59245"/>
                </a:lnTo>
                <a:lnTo>
                  <a:pt x="31505" y="52387"/>
                </a:lnTo>
                <a:lnTo>
                  <a:pt x="43261" y="59245"/>
                </a:lnTo>
                <a:close/>
              </a:path>
              <a:path w="1705610" h="104775">
                <a:moveTo>
                  <a:pt x="1613674" y="104775"/>
                </a:moveTo>
                <a:lnTo>
                  <a:pt x="1605699" y="96875"/>
                </a:lnTo>
                <a:lnTo>
                  <a:pt x="1605965" y="94818"/>
                </a:lnTo>
                <a:lnTo>
                  <a:pt x="1606753" y="92900"/>
                </a:lnTo>
                <a:lnTo>
                  <a:pt x="1608010" y="91249"/>
                </a:lnTo>
                <a:lnTo>
                  <a:pt x="1609648" y="89979"/>
                </a:lnTo>
                <a:lnTo>
                  <a:pt x="1674092" y="52387"/>
                </a:lnTo>
                <a:lnTo>
                  <a:pt x="1685848" y="59245"/>
                </a:lnTo>
                <a:lnTo>
                  <a:pt x="1689836" y="59245"/>
                </a:lnTo>
                <a:lnTo>
                  <a:pt x="1689836" y="60325"/>
                </a:lnTo>
                <a:lnTo>
                  <a:pt x="1691989" y="60325"/>
                </a:lnTo>
                <a:lnTo>
                  <a:pt x="1617637" y="103695"/>
                </a:lnTo>
                <a:lnTo>
                  <a:pt x="1615732" y="104495"/>
                </a:lnTo>
                <a:lnTo>
                  <a:pt x="1613674" y="104775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object 2"/>
          <p:cNvSpPr/>
          <p:nvPr/>
        </p:nvSpPr>
        <p:spPr>
          <a:xfrm>
            <a:off x="0" y="3770280"/>
            <a:ext cx="12801240" cy="2194200"/>
          </a:xfrm>
          <a:custGeom>
            <a:avLst/>
            <a:gdLst>
              <a:gd name="textAreaLeft" fmla="*/ 0 w 12801240"/>
              <a:gd name="textAreaRight" fmla="*/ 12801600 w 12801240"/>
              <a:gd name="textAreaTop" fmla="*/ 0 h 2194200"/>
              <a:gd name="textAreaBottom" fmla="*/ 2194560 h 2194200"/>
            </a:gdLst>
            <a:ahLst/>
            <a:cxnLst/>
            <a:rect l="textAreaLeft" t="textAreaTop" r="textAreaRight" b="textAreaBottom"/>
            <a:pathLst>
              <a:path w="12801600" h="2194560">
                <a:moveTo>
                  <a:pt x="12801600" y="2194560"/>
                </a:moveTo>
                <a:lnTo>
                  <a:pt x="0" y="2194560"/>
                </a:lnTo>
                <a:lnTo>
                  <a:pt x="0" y="0"/>
                </a:lnTo>
                <a:lnTo>
                  <a:pt x="12801600" y="0"/>
                </a:lnTo>
                <a:lnTo>
                  <a:pt x="12801600" y="219456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3" name="PlaceHolder 1"/>
          <p:cNvSpPr>
            <a:spLocks noGrp="1"/>
          </p:cNvSpPr>
          <p:nvPr>
            <p:ph type="title"/>
          </p:nvPr>
        </p:nvSpPr>
        <p:spPr>
          <a:xfrm>
            <a:off x="78840" y="4541040"/>
            <a:ext cx="3944880" cy="161568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12600" indent="0">
              <a:lnSpc>
                <a:spcPct val="100000"/>
              </a:lnSpc>
              <a:spcBef>
                <a:spcPts val="99"/>
              </a:spcBef>
              <a:buNone/>
            </a:pPr>
            <a:r>
              <a:rPr lang="en-IN" sz="5400" b="1" strike="noStrike" spc="-1">
                <a:solidFill>
                  <a:schemeClr val="dk1"/>
                </a:solidFill>
                <a:latin typeface="Calibri"/>
              </a:rPr>
              <a:t>FLOOR</a:t>
            </a:r>
            <a:r>
              <a:rPr lang="en-IN" sz="5400" b="1" strike="noStrike" spc="-15">
                <a:solidFill>
                  <a:schemeClr val="dk1"/>
                </a:solidFill>
                <a:latin typeface="Calibri"/>
              </a:rPr>
              <a:t> </a:t>
            </a:r>
            <a:r>
              <a:rPr lang="en-IN" sz="5400" b="1" strike="noStrike" spc="-21">
                <a:solidFill>
                  <a:schemeClr val="dk1"/>
                </a:solidFill>
                <a:latin typeface="Calibri"/>
              </a:rPr>
              <a:t>PLANS</a:t>
            </a:r>
            <a:endParaRPr lang="en-IN" sz="5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"/>
          <p:cNvPicPr/>
          <p:nvPr/>
        </p:nvPicPr>
        <p:blipFill>
          <a:blip r:embed="rId2"/>
          <a:stretch/>
        </p:blipFill>
        <p:spPr>
          <a:xfrm>
            <a:off x="0" y="1600200"/>
            <a:ext cx="12776400" cy="5714640"/>
          </a:xfrm>
          <a:prstGeom prst="rect">
            <a:avLst/>
          </a:prstGeom>
          <a:ln w="0">
            <a:noFill/>
          </a:ln>
        </p:spPr>
      </p:pic>
      <p:sp>
        <p:nvSpPr>
          <p:cNvPr id="124" name="Freeform 3"/>
          <p:cNvSpPr/>
          <p:nvPr/>
        </p:nvSpPr>
        <p:spPr>
          <a:xfrm>
            <a:off x="11520" y="2426040"/>
            <a:ext cx="12716640" cy="3463920"/>
          </a:xfrm>
          <a:custGeom>
            <a:avLst/>
            <a:gdLst>
              <a:gd name="textAreaLeft" fmla="*/ 0 w 12716640"/>
              <a:gd name="textAreaRight" fmla="*/ 12717000 w 12716640"/>
              <a:gd name="textAreaTop" fmla="*/ 0 h 3463920"/>
              <a:gd name="textAreaBottom" fmla="*/ 3464280 h 3463920"/>
            </a:gdLst>
            <a:ahLst/>
            <a:cxnLst/>
            <a:rect l="textAreaLeft" t="textAreaTop" r="textAreaRight" b="textAreaBottom"/>
            <a:pathLst>
              <a:path w="12716972" h="3464377">
                <a:moveTo>
                  <a:pt x="25100" y="3438144"/>
                </a:moveTo>
                <a:cubicBezTo>
                  <a:pt x="-2332" y="3458464"/>
                  <a:pt x="-29764" y="3478784"/>
                  <a:pt x="73868" y="3450336"/>
                </a:cubicBezTo>
                <a:cubicBezTo>
                  <a:pt x="177500" y="3421888"/>
                  <a:pt x="384764" y="3358896"/>
                  <a:pt x="646892" y="3267456"/>
                </a:cubicBezTo>
                <a:cubicBezTo>
                  <a:pt x="909020" y="3176016"/>
                  <a:pt x="1378412" y="3005328"/>
                  <a:pt x="1646636" y="2901696"/>
                </a:cubicBezTo>
                <a:cubicBezTo>
                  <a:pt x="1914860" y="2798064"/>
                  <a:pt x="2030684" y="2720848"/>
                  <a:pt x="2256236" y="2645664"/>
                </a:cubicBezTo>
                <a:cubicBezTo>
                  <a:pt x="2481788" y="2570480"/>
                  <a:pt x="2999948" y="2450592"/>
                  <a:pt x="2999948" y="2450592"/>
                </a:cubicBezTo>
                <a:cubicBezTo>
                  <a:pt x="3205180" y="2397760"/>
                  <a:pt x="3318972" y="2351024"/>
                  <a:pt x="3487628" y="2328672"/>
                </a:cubicBezTo>
                <a:cubicBezTo>
                  <a:pt x="3656284" y="2306320"/>
                  <a:pt x="3589228" y="2283968"/>
                  <a:pt x="4011884" y="2316480"/>
                </a:cubicBezTo>
                <a:cubicBezTo>
                  <a:pt x="4434540" y="2348992"/>
                  <a:pt x="5505404" y="2493264"/>
                  <a:pt x="6023564" y="2523744"/>
                </a:cubicBezTo>
                <a:cubicBezTo>
                  <a:pt x="6541724" y="2554224"/>
                  <a:pt x="7120844" y="2499360"/>
                  <a:pt x="7120844" y="2499360"/>
                </a:cubicBezTo>
                <a:cubicBezTo>
                  <a:pt x="7435804" y="2497328"/>
                  <a:pt x="7659324" y="2499360"/>
                  <a:pt x="7913324" y="2511552"/>
                </a:cubicBezTo>
                <a:cubicBezTo>
                  <a:pt x="8167324" y="2523744"/>
                  <a:pt x="8370524" y="2613152"/>
                  <a:pt x="8644844" y="2572512"/>
                </a:cubicBezTo>
                <a:cubicBezTo>
                  <a:pt x="8919164" y="2531872"/>
                  <a:pt x="9559244" y="2267712"/>
                  <a:pt x="9559244" y="2267712"/>
                </a:cubicBezTo>
                <a:cubicBezTo>
                  <a:pt x="9819340" y="2180336"/>
                  <a:pt x="10006284" y="2125472"/>
                  <a:pt x="10205420" y="2048256"/>
                </a:cubicBezTo>
                <a:cubicBezTo>
                  <a:pt x="10404556" y="1971040"/>
                  <a:pt x="10528508" y="1924304"/>
                  <a:pt x="10754060" y="1804416"/>
                </a:cubicBezTo>
                <a:cubicBezTo>
                  <a:pt x="10979612" y="1684528"/>
                  <a:pt x="11335212" y="1489456"/>
                  <a:pt x="11558732" y="1328928"/>
                </a:cubicBezTo>
                <a:cubicBezTo>
                  <a:pt x="11782252" y="1168400"/>
                  <a:pt x="11902140" y="1062736"/>
                  <a:pt x="12095180" y="841248"/>
                </a:cubicBezTo>
                <a:cubicBezTo>
                  <a:pt x="12288220" y="619760"/>
                  <a:pt x="12613340" y="113792"/>
                  <a:pt x="12716972" y="0"/>
                </a:cubicBezTo>
              </a:path>
            </a:pathLst>
          </a:custGeom>
          <a:noFill/>
          <a:ln w="53975">
            <a:solidFill>
              <a:srgbClr val="FF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5" name="Freeform 4"/>
          <p:cNvSpPr/>
          <p:nvPr/>
        </p:nvSpPr>
        <p:spPr>
          <a:xfrm>
            <a:off x="8229600" y="4998600"/>
            <a:ext cx="1355400" cy="2291760"/>
          </a:xfrm>
          <a:custGeom>
            <a:avLst/>
            <a:gdLst>
              <a:gd name="textAreaLeft" fmla="*/ 0 w 1355400"/>
              <a:gd name="textAreaRight" fmla="*/ 1355760 w 1355400"/>
              <a:gd name="textAreaTop" fmla="*/ 0 h 2291760"/>
              <a:gd name="textAreaBottom" fmla="*/ 2292120 h 2291760"/>
            </a:gdLst>
            <a:ahLst/>
            <a:cxnLst/>
            <a:rect l="textAreaLeft" t="textAreaTop" r="textAreaRight" b="textAreaBottom"/>
            <a:pathLst>
              <a:path w="1355840" h="2292096">
                <a:moveTo>
                  <a:pt x="1194816" y="2292096"/>
                </a:moveTo>
                <a:cubicBezTo>
                  <a:pt x="1255776" y="2164080"/>
                  <a:pt x="1316736" y="2036064"/>
                  <a:pt x="1341120" y="1889760"/>
                </a:cubicBezTo>
                <a:cubicBezTo>
                  <a:pt x="1365504" y="1743456"/>
                  <a:pt x="1355344" y="1552448"/>
                  <a:pt x="1341120" y="1414272"/>
                </a:cubicBezTo>
                <a:cubicBezTo>
                  <a:pt x="1326896" y="1276096"/>
                  <a:pt x="1296416" y="1168400"/>
                  <a:pt x="1255776" y="1060704"/>
                </a:cubicBezTo>
                <a:cubicBezTo>
                  <a:pt x="1215136" y="953008"/>
                  <a:pt x="1160272" y="855472"/>
                  <a:pt x="1097280" y="768096"/>
                </a:cubicBezTo>
                <a:cubicBezTo>
                  <a:pt x="1034288" y="680720"/>
                  <a:pt x="953008" y="605536"/>
                  <a:pt x="877824" y="536448"/>
                </a:cubicBezTo>
                <a:cubicBezTo>
                  <a:pt x="802640" y="467360"/>
                  <a:pt x="739648" y="416560"/>
                  <a:pt x="646176" y="353568"/>
                </a:cubicBezTo>
                <a:cubicBezTo>
                  <a:pt x="552704" y="290576"/>
                  <a:pt x="424688" y="217424"/>
                  <a:pt x="316992" y="158496"/>
                </a:cubicBezTo>
                <a:cubicBezTo>
                  <a:pt x="209296" y="99568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53975">
            <a:solidFill>
              <a:srgbClr val="FF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6" name="Freeform 5"/>
          <p:cNvSpPr/>
          <p:nvPr/>
        </p:nvSpPr>
        <p:spPr>
          <a:xfrm>
            <a:off x="5096160" y="1621440"/>
            <a:ext cx="5693400" cy="1462680"/>
          </a:xfrm>
          <a:custGeom>
            <a:avLst/>
            <a:gdLst>
              <a:gd name="textAreaLeft" fmla="*/ 0 w 5693400"/>
              <a:gd name="textAreaRight" fmla="*/ 5693760 w 5693400"/>
              <a:gd name="textAreaTop" fmla="*/ 0 h 1462680"/>
              <a:gd name="textAreaBottom" fmla="*/ 1463040 h 1462680"/>
            </a:gdLst>
            <a:ahLst/>
            <a:cxnLst/>
            <a:rect l="textAreaLeft" t="textAreaTop" r="textAreaRight" b="textAreaBottom"/>
            <a:pathLst>
              <a:path w="5693664" h="1463040">
                <a:moveTo>
                  <a:pt x="0" y="0"/>
                </a:moveTo>
                <a:cubicBezTo>
                  <a:pt x="48768" y="122936"/>
                  <a:pt x="97536" y="245872"/>
                  <a:pt x="170688" y="365760"/>
                </a:cubicBezTo>
                <a:cubicBezTo>
                  <a:pt x="243840" y="485648"/>
                  <a:pt x="343408" y="609600"/>
                  <a:pt x="438912" y="719328"/>
                </a:cubicBezTo>
                <a:cubicBezTo>
                  <a:pt x="534416" y="829056"/>
                  <a:pt x="646176" y="953008"/>
                  <a:pt x="743712" y="1024128"/>
                </a:cubicBezTo>
                <a:cubicBezTo>
                  <a:pt x="841248" y="1095248"/>
                  <a:pt x="914400" y="1105408"/>
                  <a:pt x="1024128" y="1146048"/>
                </a:cubicBezTo>
                <a:cubicBezTo>
                  <a:pt x="1133856" y="1186688"/>
                  <a:pt x="1272032" y="1233424"/>
                  <a:pt x="1402080" y="1267968"/>
                </a:cubicBezTo>
                <a:cubicBezTo>
                  <a:pt x="1532128" y="1302512"/>
                  <a:pt x="1633728" y="1320800"/>
                  <a:pt x="1804416" y="1353312"/>
                </a:cubicBezTo>
                <a:cubicBezTo>
                  <a:pt x="1975104" y="1385824"/>
                  <a:pt x="2288032" y="1444752"/>
                  <a:pt x="2426208" y="1463040"/>
                </a:cubicBezTo>
                <a:cubicBezTo>
                  <a:pt x="2564384" y="1481328"/>
                  <a:pt x="2558288" y="1481328"/>
                  <a:pt x="2633472" y="1463040"/>
                </a:cubicBezTo>
                <a:cubicBezTo>
                  <a:pt x="2708656" y="1444752"/>
                  <a:pt x="2806192" y="1389888"/>
                  <a:pt x="2877312" y="1353312"/>
                </a:cubicBezTo>
                <a:cubicBezTo>
                  <a:pt x="2948432" y="1316736"/>
                  <a:pt x="2985008" y="1274064"/>
                  <a:pt x="3060192" y="1243584"/>
                </a:cubicBezTo>
                <a:cubicBezTo>
                  <a:pt x="3135376" y="1213104"/>
                  <a:pt x="3054096" y="1178560"/>
                  <a:pt x="3328416" y="1170432"/>
                </a:cubicBezTo>
                <a:cubicBezTo>
                  <a:pt x="3602736" y="1162304"/>
                  <a:pt x="4437888" y="1198880"/>
                  <a:pt x="4706112" y="1194816"/>
                </a:cubicBezTo>
                <a:cubicBezTo>
                  <a:pt x="4974336" y="1190752"/>
                  <a:pt x="4862576" y="1172464"/>
                  <a:pt x="4937760" y="1146048"/>
                </a:cubicBezTo>
                <a:cubicBezTo>
                  <a:pt x="5012944" y="1119632"/>
                  <a:pt x="5098288" y="1093216"/>
                  <a:pt x="5157216" y="1036320"/>
                </a:cubicBezTo>
                <a:cubicBezTo>
                  <a:pt x="5216144" y="979424"/>
                  <a:pt x="5201920" y="977392"/>
                  <a:pt x="5291328" y="804672"/>
                </a:cubicBezTo>
                <a:cubicBezTo>
                  <a:pt x="5380736" y="631952"/>
                  <a:pt x="5693664" y="0"/>
                  <a:pt x="5693664" y="0"/>
                </a:cubicBezTo>
                <a:lnTo>
                  <a:pt x="5693664" y="0"/>
                </a:lnTo>
              </a:path>
            </a:pathLst>
          </a:custGeom>
          <a:noFill/>
          <a:ln w="57150">
            <a:solidFill>
              <a:srgbClr val="FFFF00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7" name="Freeform 6"/>
          <p:cNvSpPr/>
          <p:nvPr/>
        </p:nvSpPr>
        <p:spPr>
          <a:xfrm>
            <a:off x="5851800" y="2938320"/>
            <a:ext cx="938520" cy="1548000"/>
          </a:xfrm>
          <a:custGeom>
            <a:avLst/>
            <a:gdLst>
              <a:gd name="textAreaLeft" fmla="*/ 0 w 938520"/>
              <a:gd name="textAreaRight" fmla="*/ 938880 w 938520"/>
              <a:gd name="textAreaTop" fmla="*/ 0 h 1548000"/>
              <a:gd name="textAreaBottom" fmla="*/ 1548360 h 1548000"/>
            </a:gdLst>
            <a:ahLst/>
            <a:cxnLst/>
            <a:rect l="textAreaLeft" t="textAreaTop" r="textAreaRight" b="textAreaBottom"/>
            <a:pathLst>
              <a:path w="938985" h="1548384">
                <a:moveTo>
                  <a:pt x="938985" y="0"/>
                </a:moveTo>
                <a:cubicBezTo>
                  <a:pt x="708353" y="343408"/>
                  <a:pt x="477721" y="686816"/>
                  <a:pt x="329385" y="926592"/>
                </a:cubicBezTo>
                <a:cubicBezTo>
                  <a:pt x="181049" y="1166368"/>
                  <a:pt x="103833" y="1335024"/>
                  <a:pt x="48969" y="1438656"/>
                </a:cubicBezTo>
                <a:cubicBezTo>
                  <a:pt x="-5895" y="1542288"/>
                  <a:pt x="201" y="1548384"/>
                  <a:pt x="201" y="1548384"/>
                </a:cubicBezTo>
                <a:lnTo>
                  <a:pt x="201" y="1548384"/>
                </a:lnTo>
              </a:path>
            </a:pathLst>
          </a:custGeom>
          <a:noFill/>
          <a:ln w="44450">
            <a:solidFill>
              <a:srgbClr val="FFC000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8" name="Freeform 8"/>
          <p:cNvSpPr/>
          <p:nvPr/>
        </p:nvSpPr>
        <p:spPr>
          <a:xfrm>
            <a:off x="-88200" y="5052240"/>
            <a:ext cx="7744320" cy="1048680"/>
          </a:xfrm>
          <a:custGeom>
            <a:avLst/>
            <a:gdLst>
              <a:gd name="textAreaLeft" fmla="*/ 0 w 7744320"/>
              <a:gd name="textAreaRight" fmla="*/ 7744680 w 7744320"/>
              <a:gd name="textAreaTop" fmla="*/ 0 h 1048680"/>
              <a:gd name="textAreaBottom" fmla="*/ 1049040 h 1048680"/>
            </a:gdLst>
            <a:ahLst/>
            <a:cxnLst/>
            <a:rect l="textAreaLeft" t="textAreaTop" r="textAreaRight" b="textAreaBottom"/>
            <a:pathLst>
              <a:path w="7744679" h="1049077">
                <a:moveTo>
                  <a:pt x="88103" y="995111"/>
                </a:moveTo>
                <a:cubicBezTo>
                  <a:pt x="-2321" y="1041847"/>
                  <a:pt x="-92745" y="1088583"/>
                  <a:pt x="197831" y="995111"/>
                </a:cubicBezTo>
                <a:cubicBezTo>
                  <a:pt x="488407" y="901639"/>
                  <a:pt x="1321527" y="598871"/>
                  <a:pt x="1831559" y="434279"/>
                </a:cubicBezTo>
                <a:cubicBezTo>
                  <a:pt x="2341591" y="269687"/>
                  <a:pt x="2815047" y="52263"/>
                  <a:pt x="3258023" y="7559"/>
                </a:cubicBezTo>
                <a:cubicBezTo>
                  <a:pt x="3700999" y="-37145"/>
                  <a:pt x="4139911" y="129479"/>
                  <a:pt x="4489415" y="166055"/>
                </a:cubicBezTo>
                <a:cubicBezTo>
                  <a:pt x="4838919" y="202631"/>
                  <a:pt x="5170135" y="206695"/>
                  <a:pt x="5355047" y="227015"/>
                </a:cubicBezTo>
                <a:cubicBezTo>
                  <a:pt x="5539959" y="247335"/>
                  <a:pt x="5509479" y="285943"/>
                  <a:pt x="5598887" y="287975"/>
                </a:cubicBezTo>
                <a:cubicBezTo>
                  <a:pt x="5688295" y="290007"/>
                  <a:pt x="5566375" y="239207"/>
                  <a:pt x="5891495" y="239207"/>
                </a:cubicBezTo>
                <a:cubicBezTo>
                  <a:pt x="6216615" y="239207"/>
                  <a:pt x="7256999" y="279847"/>
                  <a:pt x="7549607" y="287975"/>
                </a:cubicBezTo>
                <a:cubicBezTo>
                  <a:pt x="7842215" y="296103"/>
                  <a:pt x="7744679" y="292039"/>
                  <a:pt x="7647143" y="287975"/>
                </a:cubicBezTo>
              </a:path>
            </a:pathLst>
          </a:custGeom>
          <a:noFill/>
          <a:ln w="28575">
            <a:solidFill>
              <a:srgbClr val="FFC000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9" name="Freeform 9"/>
          <p:cNvSpPr/>
          <p:nvPr/>
        </p:nvSpPr>
        <p:spPr>
          <a:xfrm>
            <a:off x="2145960" y="1633680"/>
            <a:ext cx="4083840" cy="2181960"/>
          </a:xfrm>
          <a:custGeom>
            <a:avLst/>
            <a:gdLst>
              <a:gd name="textAreaLeft" fmla="*/ 0 w 4083840"/>
              <a:gd name="textAreaRight" fmla="*/ 4084200 w 4083840"/>
              <a:gd name="textAreaTop" fmla="*/ 0 h 2181960"/>
              <a:gd name="textAreaBottom" fmla="*/ 2182320 h 2181960"/>
            </a:gdLst>
            <a:ahLst/>
            <a:cxnLst/>
            <a:rect l="textAreaLeft" t="textAreaTop" r="textAreaRight" b="textAreaBottom"/>
            <a:pathLst>
              <a:path w="4084320" h="2182368">
                <a:moveTo>
                  <a:pt x="0" y="0"/>
                </a:moveTo>
                <a:lnTo>
                  <a:pt x="2243328" y="1231392"/>
                </a:lnTo>
                <a:cubicBezTo>
                  <a:pt x="2710688" y="1497584"/>
                  <a:pt x="2627376" y="1485392"/>
                  <a:pt x="2804160" y="1597152"/>
                </a:cubicBezTo>
                <a:cubicBezTo>
                  <a:pt x="2980944" y="1708912"/>
                  <a:pt x="3090672" y="1804416"/>
                  <a:pt x="3304032" y="1901952"/>
                </a:cubicBezTo>
                <a:cubicBezTo>
                  <a:pt x="3517392" y="1999488"/>
                  <a:pt x="4084320" y="2182368"/>
                  <a:pt x="4084320" y="2182368"/>
                </a:cubicBezTo>
                <a:lnTo>
                  <a:pt x="4084320" y="2182368"/>
                </a:lnTo>
              </a:path>
            </a:pathLst>
          </a:custGeom>
          <a:noFill/>
          <a:ln w="44450">
            <a:solidFill>
              <a:srgbClr val="FFC000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0" name="Freeform 10"/>
          <p:cNvSpPr/>
          <p:nvPr/>
        </p:nvSpPr>
        <p:spPr>
          <a:xfrm>
            <a:off x="6278760" y="2804040"/>
            <a:ext cx="3688920" cy="4474080"/>
          </a:xfrm>
          <a:custGeom>
            <a:avLst/>
            <a:gdLst>
              <a:gd name="textAreaLeft" fmla="*/ 0 w 3688920"/>
              <a:gd name="textAreaRight" fmla="*/ 3689280 w 3688920"/>
              <a:gd name="textAreaTop" fmla="*/ 0 h 4474080"/>
              <a:gd name="textAreaBottom" fmla="*/ 4474440 h 4474080"/>
            </a:gdLst>
            <a:ahLst/>
            <a:cxnLst/>
            <a:rect l="textAreaLeft" t="textAreaTop" r="textAreaRight" b="textAreaBottom"/>
            <a:pathLst>
              <a:path w="3689208" h="4474464">
                <a:moveTo>
                  <a:pt x="0" y="4474464"/>
                </a:moveTo>
                <a:cubicBezTo>
                  <a:pt x="770128" y="3360928"/>
                  <a:pt x="1540256" y="2247392"/>
                  <a:pt x="2121408" y="1548384"/>
                </a:cubicBezTo>
                <a:cubicBezTo>
                  <a:pt x="2702560" y="849376"/>
                  <a:pt x="3226816" y="538480"/>
                  <a:pt x="3486912" y="280416"/>
                </a:cubicBezTo>
                <a:cubicBezTo>
                  <a:pt x="3747008" y="22352"/>
                  <a:pt x="3681984" y="0"/>
                  <a:pt x="3681984" y="0"/>
                </a:cubicBezTo>
                <a:lnTo>
                  <a:pt x="3681984" y="0"/>
                </a:lnTo>
                <a:lnTo>
                  <a:pt x="3681984" y="0"/>
                </a:lnTo>
              </a:path>
            </a:pathLst>
          </a:custGeom>
          <a:noFill/>
          <a:ln w="44450">
            <a:solidFill>
              <a:srgbClr val="FFC000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1" name="TextBox 11"/>
          <p:cNvSpPr/>
          <p:nvPr/>
        </p:nvSpPr>
        <p:spPr>
          <a:xfrm>
            <a:off x="6071040" y="2352960"/>
            <a:ext cx="4271400" cy="363960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Kavanthe mahankal miraj road (SH-137)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TextBox 12"/>
          <p:cNvSpPr/>
          <p:nvPr/>
        </p:nvSpPr>
        <p:spPr>
          <a:xfrm rot="18370200">
            <a:off x="6171120" y="5812560"/>
            <a:ext cx="1260000" cy="363600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Miraj road 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TextBox 13"/>
          <p:cNvSpPr/>
          <p:nvPr/>
        </p:nvSpPr>
        <p:spPr>
          <a:xfrm>
            <a:off x="2768040" y="5392080"/>
            <a:ext cx="3255120" cy="363960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Maniknagar Bypass (3m wide)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TextBox 14"/>
          <p:cNvSpPr/>
          <p:nvPr/>
        </p:nvSpPr>
        <p:spPr>
          <a:xfrm rot="18840600">
            <a:off x="10986840" y="2620440"/>
            <a:ext cx="1933560" cy="363600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YASHWANTPUR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TextBox 15"/>
          <p:cNvSpPr/>
          <p:nvPr/>
        </p:nvSpPr>
        <p:spPr>
          <a:xfrm rot="20391600">
            <a:off x="112680" y="5261760"/>
            <a:ext cx="815040" cy="363960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PUNE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TextBox 16"/>
          <p:cNvSpPr/>
          <p:nvPr/>
        </p:nvSpPr>
        <p:spPr>
          <a:xfrm>
            <a:off x="9592920" y="6909120"/>
            <a:ext cx="1438560" cy="363960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KOLHAPUR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Rectangle 17"/>
          <p:cNvSpPr/>
          <p:nvPr/>
        </p:nvSpPr>
        <p:spPr>
          <a:xfrm>
            <a:off x="4187880" y="4486680"/>
            <a:ext cx="2441160" cy="642960"/>
          </a:xfrm>
          <a:prstGeom prst="rect">
            <a:avLst/>
          </a:prstGeom>
          <a:solidFill>
            <a:schemeClr val="accent2">
              <a:lumMod val="60000"/>
              <a:lumOff val="40000"/>
              <a:alpha val="62000"/>
            </a:schemeClr>
          </a:solidFill>
          <a:ln w="34925">
            <a:solidFill>
              <a:srgbClr val="FFFFFF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chemeClr val="lt1"/>
                </a:solidFill>
                <a:latin typeface="Calibri"/>
              </a:rPr>
              <a:t>MIRAJ JUNCTION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TextBox 18"/>
          <p:cNvSpPr/>
          <p:nvPr/>
        </p:nvSpPr>
        <p:spPr>
          <a:xfrm rot="18354000">
            <a:off x="5997600" y="3678840"/>
            <a:ext cx="1080360" cy="272160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chemeClr val="dk1"/>
                </a:solidFill>
                <a:latin typeface="Arial"/>
              </a:rPr>
              <a:t>STATION RD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Teardrop 19"/>
          <p:cNvSpPr/>
          <p:nvPr/>
        </p:nvSpPr>
        <p:spPr>
          <a:xfrm rot="8283600">
            <a:off x="7343640" y="3276360"/>
            <a:ext cx="383400" cy="352800"/>
          </a:xfrm>
          <a:prstGeom prst="teardrop">
            <a:avLst>
              <a:gd name="adj" fmla="val 100000"/>
            </a:avLst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IN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40" name="Teardrop 21"/>
          <p:cNvSpPr/>
          <p:nvPr/>
        </p:nvSpPr>
        <p:spPr>
          <a:xfrm rot="8283600">
            <a:off x="8162640" y="2993400"/>
            <a:ext cx="383400" cy="352800"/>
          </a:xfrm>
          <a:prstGeom prst="teardrop">
            <a:avLst>
              <a:gd name="adj" fmla="val 100000"/>
            </a:avLst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IN" sz="1800" b="0" strike="noStrike" spc="-1">
              <a:solidFill>
                <a:schemeClr val="dk2">
                  <a:lumMod val="60000"/>
                  <a:lumOff val="40000"/>
                </a:schemeClr>
              </a:solidFill>
              <a:latin typeface="Calibri"/>
            </a:endParaRPr>
          </a:p>
        </p:txBody>
      </p:sp>
      <p:sp>
        <p:nvSpPr>
          <p:cNvPr id="141" name="Teardrop 22"/>
          <p:cNvSpPr/>
          <p:nvPr/>
        </p:nvSpPr>
        <p:spPr>
          <a:xfrm rot="8283600">
            <a:off x="590760" y="8998200"/>
            <a:ext cx="383400" cy="352800"/>
          </a:xfrm>
          <a:prstGeom prst="teardrop">
            <a:avLst>
              <a:gd name="adj" fmla="val 100000"/>
            </a:avLst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IN" sz="1800" b="0" strike="noStrike" spc="-1">
              <a:solidFill>
                <a:schemeClr val="dk2">
                  <a:lumMod val="60000"/>
                  <a:lumOff val="40000"/>
                </a:schemeClr>
              </a:solidFill>
              <a:latin typeface="Calibri"/>
            </a:endParaRPr>
          </a:p>
        </p:txBody>
      </p:sp>
      <p:sp>
        <p:nvSpPr>
          <p:cNvPr id="142" name="Teardrop 24"/>
          <p:cNvSpPr/>
          <p:nvPr/>
        </p:nvSpPr>
        <p:spPr>
          <a:xfrm rot="8283600">
            <a:off x="590760" y="8388720"/>
            <a:ext cx="383400" cy="352800"/>
          </a:xfrm>
          <a:prstGeom prst="teardrop">
            <a:avLst>
              <a:gd name="adj" fmla="val 100000"/>
            </a:avLst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IN" sz="1800" b="0" strike="noStrike" spc="-1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143" name="Straight Connector 26"/>
          <p:cNvCxnSpPr/>
          <p:nvPr/>
        </p:nvCxnSpPr>
        <p:spPr>
          <a:xfrm>
            <a:off x="380880" y="8153280"/>
            <a:ext cx="1624320" cy="360"/>
          </a:xfrm>
          <a:prstGeom prst="straightConnector1">
            <a:avLst/>
          </a:prstGeom>
          <a:ln w="57150">
            <a:solidFill>
              <a:srgbClr val="FFFF00"/>
            </a:solidFill>
            <a:prstDash val="sysDash"/>
            <a:round/>
          </a:ln>
        </p:spPr>
      </p:cxnSp>
      <p:cxnSp>
        <p:nvCxnSpPr>
          <p:cNvPr id="144" name="Straight Connector 27"/>
          <p:cNvCxnSpPr/>
          <p:nvPr/>
        </p:nvCxnSpPr>
        <p:spPr>
          <a:xfrm>
            <a:off x="380880" y="7772400"/>
            <a:ext cx="1624320" cy="360"/>
          </a:xfrm>
          <a:prstGeom prst="straightConnector1">
            <a:avLst/>
          </a:prstGeom>
          <a:ln w="53975">
            <a:solidFill>
              <a:srgbClr val="FF0000"/>
            </a:solidFill>
            <a:prstDash val="sysDot"/>
            <a:round/>
          </a:ln>
        </p:spPr>
      </p:cxnSp>
      <p:sp>
        <p:nvSpPr>
          <p:cNvPr id="145" name="TextBox 28"/>
          <p:cNvSpPr/>
          <p:nvPr/>
        </p:nvSpPr>
        <p:spPr>
          <a:xfrm>
            <a:off x="2466720" y="7606080"/>
            <a:ext cx="17341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RAILWAY LINE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TextBox 29"/>
          <p:cNvSpPr/>
          <p:nvPr/>
        </p:nvSpPr>
        <p:spPr>
          <a:xfrm>
            <a:off x="2429280" y="7999560"/>
            <a:ext cx="9932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ROADS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TextBox 30"/>
          <p:cNvSpPr/>
          <p:nvPr/>
        </p:nvSpPr>
        <p:spPr>
          <a:xfrm>
            <a:off x="2458440" y="8469720"/>
            <a:ext cx="22215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MIRAJ BUS STAND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TextBox 31"/>
          <p:cNvSpPr/>
          <p:nvPr/>
        </p:nvSpPr>
        <p:spPr>
          <a:xfrm>
            <a:off x="2450160" y="8991720"/>
            <a:ext cx="22507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MIRAJ BUS DEPOT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49" name="Straight Connector 33"/>
          <p:cNvCxnSpPr/>
          <p:nvPr/>
        </p:nvCxnSpPr>
        <p:spPr>
          <a:xfrm>
            <a:off x="7656480" y="5391720"/>
            <a:ext cx="140040" cy="1702440"/>
          </a:xfrm>
          <a:prstGeom prst="straightConnector1">
            <a:avLst/>
          </a:prstGeom>
          <a:ln w="28575">
            <a:solidFill>
              <a:srgbClr val="FFC000"/>
            </a:solidFill>
            <a:prstDash val="sysDash"/>
            <a:round/>
          </a:ln>
        </p:spPr>
      </p:cxnSp>
      <p:sp>
        <p:nvSpPr>
          <p:cNvPr id="150" name="TextBox 35"/>
          <p:cNvSpPr/>
          <p:nvPr/>
        </p:nvSpPr>
        <p:spPr>
          <a:xfrm>
            <a:off x="3789000" y="1591920"/>
            <a:ext cx="1212840" cy="363960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KAVANTE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TextBox 36"/>
          <p:cNvSpPr/>
          <p:nvPr/>
        </p:nvSpPr>
        <p:spPr>
          <a:xfrm rot="1674600">
            <a:off x="2935080" y="2619360"/>
            <a:ext cx="1464120" cy="363960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Internal road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52" name="Group 38"/>
          <p:cNvGrpSpPr/>
          <p:nvPr/>
        </p:nvGrpSpPr>
        <p:grpSpPr>
          <a:xfrm>
            <a:off x="12033000" y="8804160"/>
            <a:ext cx="752400" cy="658080"/>
            <a:chOff x="12033000" y="8804160"/>
            <a:chExt cx="752400" cy="658080"/>
          </a:xfrm>
        </p:grpSpPr>
        <p:pic>
          <p:nvPicPr>
            <p:cNvPr id="153" name="object 85"/>
            <p:cNvPicPr/>
            <p:nvPr/>
          </p:nvPicPr>
          <p:blipFill>
            <a:blip r:embed="rId3"/>
            <a:stretch/>
          </p:blipFill>
          <p:spPr>
            <a:xfrm>
              <a:off x="12146400" y="8804160"/>
              <a:ext cx="639000" cy="658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4" name="object 86"/>
            <p:cNvSpPr/>
            <p:nvPr/>
          </p:nvSpPr>
          <p:spPr>
            <a:xfrm rot="10800000">
              <a:off x="12033000" y="9032400"/>
              <a:ext cx="271800" cy="217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en-IN" sz="1800" b="0" strike="noStrike" spc="-1">
                  <a:solidFill>
                    <a:srgbClr val="000000"/>
                  </a:solidFill>
                  <a:latin typeface="Calibri"/>
                </a:rPr>
                <a:t>N</a:t>
              </a: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55" name="object 118"/>
          <p:cNvSpPr/>
          <p:nvPr/>
        </p:nvSpPr>
        <p:spPr>
          <a:xfrm>
            <a:off x="15120" y="0"/>
            <a:ext cx="12786120" cy="45252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52520"/>
              <a:gd name="textAreaBottom" fmla="*/ 452880 h 452520"/>
            </a:gdLst>
            <a:ahLst/>
            <a:cxnLst/>
            <a:rect l="textAreaLeft" t="textAreaTop" r="textAreaRight" b="textAreaBottom"/>
            <a:pathLst>
              <a:path w="12786360" h="452755">
                <a:moveTo>
                  <a:pt x="0" y="0"/>
                </a:moveTo>
                <a:lnTo>
                  <a:pt x="12786360" y="0"/>
                </a:lnTo>
                <a:lnTo>
                  <a:pt x="12786360" y="452628"/>
                </a:lnTo>
                <a:lnTo>
                  <a:pt x="0" y="452628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1615320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12456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 dirty="0">
                <a:solidFill>
                  <a:schemeClr val="dk1"/>
                </a:solidFill>
                <a:latin typeface="Calibri"/>
              </a:rPr>
              <a:t>EXISTING</a:t>
            </a:r>
            <a:r>
              <a:rPr lang="en-IN" sz="2800" b="1" strike="noStrike" spc="-60" dirty="0">
                <a:solidFill>
                  <a:schemeClr val="dk1"/>
                </a:solidFill>
                <a:latin typeface="Calibri"/>
              </a:rPr>
              <a:t> </a:t>
            </a:r>
            <a:r>
              <a:rPr lang="en-US" sz="2800" b="1" spc="-12" dirty="0" smtClean="0">
                <a:solidFill>
                  <a:schemeClr val="dk1"/>
                </a:solidFill>
                <a:latin typeface="Calibri"/>
              </a:rPr>
              <a:t>MIRAJ JUNCTION RAILWAY STATION</a:t>
            </a:r>
            <a:endParaRPr lang="en-IN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Picture 7"/>
          <p:cNvPicPr/>
          <p:nvPr/>
        </p:nvPicPr>
        <p:blipFill>
          <a:blip r:embed="rId2"/>
          <a:stretch/>
        </p:blipFill>
        <p:spPr>
          <a:xfrm>
            <a:off x="81000" y="463680"/>
            <a:ext cx="12720240" cy="8984520"/>
          </a:xfrm>
          <a:prstGeom prst="rect">
            <a:avLst/>
          </a:prstGeom>
          <a:ln w="0">
            <a:noFill/>
          </a:ln>
        </p:spPr>
      </p:pic>
      <p:pic>
        <p:nvPicPr>
          <p:cNvPr id="575" name="object 3"/>
          <p:cNvPicPr/>
          <p:nvPr/>
        </p:nvPicPr>
        <p:blipFill>
          <a:blip r:embed="rId3"/>
          <a:stretch/>
        </p:blipFill>
        <p:spPr>
          <a:xfrm>
            <a:off x="10400040" y="8367480"/>
            <a:ext cx="2304720" cy="1080720"/>
          </a:xfrm>
          <a:prstGeom prst="rect">
            <a:avLst/>
          </a:prstGeom>
          <a:ln w="0">
            <a:noFill/>
          </a:ln>
        </p:spPr>
      </p:pic>
      <p:sp>
        <p:nvSpPr>
          <p:cNvPr id="576" name="object 4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7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1653120"/>
          </a:xfrm>
          <a:prstGeom prst="rect">
            <a:avLst/>
          </a:prstGeom>
          <a:noFill/>
          <a:ln w="0">
            <a:noFill/>
          </a:ln>
        </p:spPr>
        <p:txBody>
          <a:bodyPr lIns="0" tIns="50040" rIns="0" bIns="0" anchor="t">
            <a:noAutofit/>
          </a:bodyPr>
          <a:lstStyle/>
          <a:p>
            <a:pPr marL="12456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GROUND</a:t>
            </a:r>
            <a:r>
              <a:rPr lang="en-IN" sz="2800" b="1" strike="noStrike" spc="-9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LEVEL</a:t>
            </a:r>
            <a:r>
              <a:rPr lang="en-IN" sz="2800" b="1" strike="noStrike" spc="-9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PLAN</a:t>
            </a:r>
            <a:r>
              <a:rPr lang="en-IN" sz="2800" b="1" strike="noStrike" spc="-9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(PLATFORM</a:t>
            </a:r>
            <a:r>
              <a:rPr lang="en-IN" sz="2800" b="1" strike="noStrike" spc="-9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2">
                <a:solidFill>
                  <a:schemeClr val="dk1"/>
                </a:solidFill>
                <a:latin typeface="Calibri"/>
              </a:rPr>
              <a:t>LEVEL)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78" name="object 6"/>
          <p:cNvPicPr/>
          <p:nvPr/>
        </p:nvPicPr>
        <p:blipFill>
          <a:blip r:embed="rId4"/>
          <a:stretch/>
        </p:blipFill>
        <p:spPr>
          <a:xfrm>
            <a:off x="12063960" y="584640"/>
            <a:ext cx="615240" cy="555480"/>
          </a:xfrm>
          <a:prstGeom prst="rect">
            <a:avLst/>
          </a:prstGeom>
          <a:ln w="0">
            <a:noFill/>
          </a:ln>
        </p:spPr>
      </p:pic>
      <p:pic>
        <p:nvPicPr>
          <p:cNvPr id="579" name="object 7"/>
          <p:cNvPicPr/>
          <p:nvPr/>
        </p:nvPicPr>
        <p:blipFill>
          <a:blip r:embed="rId5"/>
          <a:stretch/>
        </p:blipFill>
        <p:spPr>
          <a:xfrm>
            <a:off x="15120" y="6632280"/>
            <a:ext cx="2148840" cy="2968560"/>
          </a:xfrm>
          <a:prstGeom prst="rect">
            <a:avLst/>
          </a:prstGeom>
          <a:ln w="0">
            <a:noFill/>
          </a:ln>
        </p:spPr>
      </p:pic>
      <p:sp>
        <p:nvSpPr>
          <p:cNvPr id="580" name="object 7"/>
          <p:cNvSpPr/>
          <p:nvPr/>
        </p:nvSpPr>
        <p:spPr>
          <a:xfrm>
            <a:off x="5257800" y="3754440"/>
            <a:ext cx="390960" cy="19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1200" b="1" strike="noStrike" spc="-21">
                <a:solidFill>
                  <a:srgbClr val="000000"/>
                </a:solidFill>
                <a:latin typeface="Calibri"/>
              </a:rPr>
              <a:t>24 M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581" name="Straight Arrow Connector 15"/>
          <p:cNvCxnSpPr/>
          <p:nvPr/>
        </p:nvCxnSpPr>
        <p:spPr>
          <a:xfrm>
            <a:off x="4996080" y="3951720"/>
            <a:ext cx="795240" cy="360"/>
          </a:xfrm>
          <a:prstGeom prst="straightConnector1">
            <a:avLst/>
          </a:prstGeom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582" name="Rectangle 8"/>
          <p:cNvSpPr/>
          <p:nvPr/>
        </p:nvSpPr>
        <p:spPr>
          <a:xfrm>
            <a:off x="4191120" y="2743200"/>
            <a:ext cx="2666520" cy="60912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83" name="Rectangle 10"/>
          <p:cNvSpPr/>
          <p:nvPr/>
        </p:nvSpPr>
        <p:spPr>
          <a:xfrm>
            <a:off x="2164320" y="2743200"/>
            <a:ext cx="2026080" cy="38052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84" name="Rectangle 11"/>
          <p:cNvSpPr/>
          <p:nvPr/>
        </p:nvSpPr>
        <p:spPr>
          <a:xfrm>
            <a:off x="7010280" y="2933640"/>
            <a:ext cx="2361960" cy="41868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85" name="Rectangle 12"/>
          <p:cNvSpPr/>
          <p:nvPr/>
        </p:nvSpPr>
        <p:spPr>
          <a:xfrm>
            <a:off x="4191120" y="8116920"/>
            <a:ext cx="1828440" cy="38052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Picture 7"/>
          <p:cNvPicPr/>
          <p:nvPr/>
        </p:nvPicPr>
        <p:blipFill>
          <a:blip r:embed="rId3"/>
          <a:stretch/>
        </p:blipFill>
        <p:spPr>
          <a:xfrm>
            <a:off x="15840" y="584640"/>
            <a:ext cx="12765240" cy="9016200"/>
          </a:xfrm>
          <a:prstGeom prst="rect">
            <a:avLst/>
          </a:prstGeom>
          <a:ln w="0">
            <a:noFill/>
          </a:ln>
        </p:spPr>
      </p:pic>
      <p:sp>
        <p:nvSpPr>
          <p:cNvPr id="587" name="object 3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8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1653120"/>
          </a:xfrm>
          <a:prstGeom prst="rect">
            <a:avLst/>
          </a:prstGeom>
          <a:noFill/>
          <a:ln w="0">
            <a:noFill/>
          </a:ln>
        </p:spPr>
        <p:txBody>
          <a:bodyPr lIns="0" tIns="50040" rIns="0" bIns="0" anchor="t">
            <a:noAutofit/>
          </a:bodyPr>
          <a:lstStyle/>
          <a:p>
            <a:pPr marL="12456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+5.5M</a:t>
            </a:r>
            <a:r>
              <a:rPr lang="en-IN" sz="2800" b="1" strike="noStrike" spc="-7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LEVEL</a:t>
            </a:r>
            <a:r>
              <a:rPr lang="en-IN" sz="2800" b="1" strike="noStrike" spc="-66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PLAN</a:t>
            </a:r>
            <a:r>
              <a:rPr lang="en-IN" sz="2800" b="1" strike="noStrike" spc="-66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2">
                <a:solidFill>
                  <a:schemeClr val="dk1"/>
                </a:solidFill>
                <a:latin typeface="Calibri"/>
              </a:rPr>
              <a:t>(INTERMEDIATE</a:t>
            </a:r>
            <a:r>
              <a:rPr lang="en-IN" sz="2800" b="1" strike="noStrike" spc="-66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2">
                <a:solidFill>
                  <a:schemeClr val="dk1"/>
                </a:solidFill>
                <a:latin typeface="Calibri"/>
              </a:rPr>
              <a:t>LEVEL)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89" name="object 5"/>
          <p:cNvPicPr/>
          <p:nvPr/>
        </p:nvPicPr>
        <p:blipFill>
          <a:blip r:embed="rId4"/>
          <a:stretch/>
        </p:blipFill>
        <p:spPr>
          <a:xfrm>
            <a:off x="12063960" y="584640"/>
            <a:ext cx="615240" cy="555480"/>
          </a:xfrm>
          <a:prstGeom prst="rect">
            <a:avLst/>
          </a:prstGeom>
          <a:ln w="0">
            <a:noFill/>
          </a:ln>
        </p:spPr>
      </p:pic>
      <p:pic>
        <p:nvPicPr>
          <p:cNvPr id="590" name="object 7"/>
          <p:cNvPicPr/>
          <p:nvPr/>
        </p:nvPicPr>
        <p:blipFill>
          <a:blip r:embed="rId5"/>
          <a:stretch/>
        </p:blipFill>
        <p:spPr>
          <a:xfrm>
            <a:off x="15120" y="6632280"/>
            <a:ext cx="2148840" cy="2968560"/>
          </a:xfrm>
          <a:prstGeom prst="rect">
            <a:avLst/>
          </a:prstGeom>
          <a:ln w="0">
            <a:noFill/>
          </a:ln>
        </p:spPr>
      </p:pic>
      <p:sp>
        <p:nvSpPr>
          <p:cNvPr id="591" name="Rectangle 1"/>
          <p:cNvSpPr/>
          <p:nvPr/>
        </p:nvSpPr>
        <p:spPr>
          <a:xfrm>
            <a:off x="4114800" y="2895480"/>
            <a:ext cx="2666520" cy="53316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92" name="Rectangle 12"/>
          <p:cNvSpPr/>
          <p:nvPr/>
        </p:nvSpPr>
        <p:spPr>
          <a:xfrm>
            <a:off x="2164320" y="2895480"/>
            <a:ext cx="1950120" cy="68544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93" name="Rectangle 13"/>
          <p:cNvSpPr/>
          <p:nvPr/>
        </p:nvSpPr>
        <p:spPr>
          <a:xfrm>
            <a:off x="6781680" y="3048120"/>
            <a:ext cx="2590560" cy="38052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94" name="Rectangle 10"/>
          <p:cNvSpPr/>
          <p:nvPr/>
        </p:nvSpPr>
        <p:spPr>
          <a:xfrm>
            <a:off x="4145760" y="8305920"/>
            <a:ext cx="1797480" cy="34272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595" name="object 3"/>
          <p:cNvPicPr/>
          <p:nvPr/>
        </p:nvPicPr>
        <p:blipFill>
          <a:blip r:embed="rId6"/>
          <a:stretch/>
        </p:blipFill>
        <p:spPr>
          <a:xfrm>
            <a:off x="10400040" y="8443800"/>
            <a:ext cx="2304720" cy="1080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Picture 7"/>
          <p:cNvPicPr/>
          <p:nvPr/>
        </p:nvPicPr>
        <p:blipFill>
          <a:blip r:embed="rId3"/>
          <a:stretch/>
        </p:blipFill>
        <p:spPr>
          <a:xfrm>
            <a:off x="0" y="529200"/>
            <a:ext cx="12749760" cy="9005400"/>
          </a:xfrm>
          <a:prstGeom prst="rect">
            <a:avLst/>
          </a:prstGeom>
          <a:ln w="0">
            <a:noFill/>
          </a:ln>
        </p:spPr>
      </p:pic>
      <p:sp>
        <p:nvSpPr>
          <p:cNvPr id="597" name="object 3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8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1653120"/>
          </a:xfrm>
          <a:prstGeom prst="rect">
            <a:avLst/>
          </a:prstGeom>
          <a:noFill/>
          <a:ln w="0">
            <a:noFill/>
          </a:ln>
        </p:spPr>
        <p:txBody>
          <a:bodyPr lIns="0" tIns="50040" rIns="0" bIns="0" anchor="t">
            <a:noAutofit/>
          </a:bodyPr>
          <a:lstStyle/>
          <a:p>
            <a:pPr marL="12456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+9</a:t>
            </a:r>
            <a:r>
              <a:rPr lang="en-IN" sz="2800" b="1" strike="noStrike" spc="-66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M</a:t>
            </a:r>
            <a:r>
              <a:rPr lang="en-IN" sz="2800" b="1" strike="noStrike" spc="-7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LEVEL</a:t>
            </a:r>
            <a:r>
              <a:rPr lang="en-IN" sz="2800" b="1" strike="noStrike" spc="-6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PLAN</a:t>
            </a:r>
            <a:r>
              <a:rPr lang="en-IN" sz="2800" b="1" strike="noStrike" spc="-66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(CONCOURSE</a:t>
            </a:r>
            <a:r>
              <a:rPr lang="en-IN" sz="2800" b="1" strike="noStrike" spc="-66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2">
                <a:solidFill>
                  <a:schemeClr val="dk1"/>
                </a:solidFill>
                <a:latin typeface="Calibri"/>
              </a:rPr>
              <a:t>LEVEL)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99" name="object 5"/>
          <p:cNvPicPr/>
          <p:nvPr/>
        </p:nvPicPr>
        <p:blipFill>
          <a:blip r:embed="rId4"/>
          <a:stretch/>
        </p:blipFill>
        <p:spPr>
          <a:xfrm>
            <a:off x="12063960" y="584640"/>
            <a:ext cx="615240" cy="555480"/>
          </a:xfrm>
          <a:prstGeom prst="rect">
            <a:avLst/>
          </a:prstGeom>
          <a:ln w="0">
            <a:noFill/>
          </a:ln>
        </p:spPr>
      </p:pic>
      <p:pic>
        <p:nvPicPr>
          <p:cNvPr id="600" name="object 7"/>
          <p:cNvPicPr/>
          <p:nvPr/>
        </p:nvPicPr>
        <p:blipFill>
          <a:blip r:embed="rId5"/>
          <a:stretch/>
        </p:blipFill>
        <p:spPr>
          <a:xfrm>
            <a:off x="15120" y="6632280"/>
            <a:ext cx="2148840" cy="2968560"/>
          </a:xfrm>
          <a:prstGeom prst="rect">
            <a:avLst/>
          </a:prstGeom>
          <a:ln w="0">
            <a:noFill/>
          </a:ln>
        </p:spPr>
      </p:pic>
      <p:sp>
        <p:nvSpPr>
          <p:cNvPr id="601" name="Rectangle 1"/>
          <p:cNvSpPr/>
          <p:nvPr/>
        </p:nvSpPr>
        <p:spPr>
          <a:xfrm>
            <a:off x="6858000" y="2933640"/>
            <a:ext cx="2437920" cy="41868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02" name="Rectangle 11"/>
          <p:cNvSpPr/>
          <p:nvPr/>
        </p:nvSpPr>
        <p:spPr>
          <a:xfrm>
            <a:off x="4038480" y="2819520"/>
            <a:ext cx="2819160" cy="53316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03" name="Rectangle 12"/>
          <p:cNvSpPr/>
          <p:nvPr/>
        </p:nvSpPr>
        <p:spPr>
          <a:xfrm>
            <a:off x="2057400" y="2819520"/>
            <a:ext cx="1980720" cy="68544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04" name="TextBox 9"/>
          <p:cNvSpPr/>
          <p:nvPr/>
        </p:nvSpPr>
        <p:spPr>
          <a:xfrm rot="16200000">
            <a:off x="4802040" y="4242600"/>
            <a:ext cx="709920" cy="150480"/>
          </a:xfrm>
          <a:prstGeom prst="rect">
            <a:avLst/>
          </a:prstGeom>
          <a:solidFill>
            <a:srgbClr val="FAD8AA">
              <a:alpha val="8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400" b="1" strike="noStrike" spc="-1">
                <a:solidFill>
                  <a:srgbClr val="000000"/>
                </a:solidFill>
                <a:latin typeface="Arial"/>
              </a:rPr>
              <a:t>24 M WIDE PASSAGE</a:t>
            </a:r>
            <a:endParaRPr lang="en-IN" sz="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5" name="object 7"/>
          <p:cNvSpPr/>
          <p:nvPr/>
        </p:nvSpPr>
        <p:spPr>
          <a:xfrm>
            <a:off x="5257800" y="3754440"/>
            <a:ext cx="390960" cy="19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1200" b="1" strike="noStrike" spc="-21">
                <a:solidFill>
                  <a:srgbClr val="000000"/>
                </a:solidFill>
                <a:latin typeface="Calibri"/>
              </a:rPr>
              <a:t>24 M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606" name="Straight Arrow Connector 14"/>
          <p:cNvCxnSpPr/>
          <p:nvPr/>
        </p:nvCxnSpPr>
        <p:spPr>
          <a:xfrm>
            <a:off x="4996080" y="3951720"/>
            <a:ext cx="719280" cy="360"/>
          </a:xfrm>
          <a:prstGeom prst="straightConnector1">
            <a:avLst/>
          </a:prstGeom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pic>
        <p:nvPicPr>
          <p:cNvPr id="607" name="object 3"/>
          <p:cNvPicPr/>
          <p:nvPr/>
        </p:nvPicPr>
        <p:blipFill>
          <a:blip r:embed="rId6"/>
          <a:stretch/>
        </p:blipFill>
        <p:spPr>
          <a:xfrm>
            <a:off x="10400040" y="8367480"/>
            <a:ext cx="2304720" cy="1080720"/>
          </a:xfrm>
          <a:prstGeom prst="rect">
            <a:avLst/>
          </a:prstGeom>
          <a:ln w="0">
            <a:noFill/>
          </a:ln>
        </p:spPr>
      </p:pic>
      <p:sp>
        <p:nvSpPr>
          <p:cNvPr id="608" name="Rectangle 16"/>
          <p:cNvSpPr/>
          <p:nvPr/>
        </p:nvSpPr>
        <p:spPr>
          <a:xfrm>
            <a:off x="4114800" y="8229600"/>
            <a:ext cx="1828440" cy="30456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Picture 14"/>
          <p:cNvPicPr/>
          <p:nvPr/>
        </p:nvPicPr>
        <p:blipFill>
          <a:blip r:embed="rId2"/>
          <a:srcRect l="37084" t="31030" r="53669" b="41353"/>
          <a:stretch/>
        </p:blipFill>
        <p:spPr>
          <a:xfrm>
            <a:off x="3809880" y="546120"/>
            <a:ext cx="4266720" cy="9016200"/>
          </a:xfrm>
          <a:prstGeom prst="rect">
            <a:avLst/>
          </a:prstGeom>
          <a:ln w="0">
            <a:noFill/>
          </a:ln>
        </p:spPr>
      </p:pic>
      <p:pic>
        <p:nvPicPr>
          <p:cNvPr id="610" name="object 3"/>
          <p:cNvPicPr/>
          <p:nvPr/>
        </p:nvPicPr>
        <p:blipFill>
          <a:blip r:embed="rId3"/>
          <a:stretch/>
        </p:blipFill>
        <p:spPr>
          <a:xfrm>
            <a:off x="9907560" y="5114520"/>
            <a:ext cx="2829600" cy="1326960"/>
          </a:xfrm>
          <a:prstGeom prst="rect">
            <a:avLst/>
          </a:prstGeom>
          <a:ln w="0">
            <a:noFill/>
          </a:ln>
        </p:spPr>
      </p:pic>
      <p:sp>
        <p:nvSpPr>
          <p:cNvPr id="611" name="object 4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2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1653120"/>
          </a:xfrm>
          <a:prstGeom prst="rect">
            <a:avLst/>
          </a:prstGeom>
          <a:noFill/>
          <a:ln w="0">
            <a:noFill/>
          </a:ln>
        </p:spPr>
        <p:txBody>
          <a:bodyPr lIns="0" tIns="50040" rIns="0" bIns="0" anchor="t">
            <a:noAutofit/>
          </a:bodyPr>
          <a:lstStyle/>
          <a:p>
            <a:pPr marL="12456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DEPARTURE</a:t>
            </a:r>
            <a:r>
              <a:rPr lang="en-IN" sz="2800" b="1" strike="noStrike" spc="-14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CONCOURSE</a:t>
            </a:r>
            <a:r>
              <a:rPr lang="en-IN" sz="2800" b="1" strike="noStrike" spc="-14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2">
                <a:solidFill>
                  <a:schemeClr val="dk1"/>
                </a:solidFill>
                <a:latin typeface="Calibri"/>
              </a:rPr>
              <a:t>LAYOUT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13" name="object 6"/>
          <p:cNvPicPr/>
          <p:nvPr/>
        </p:nvPicPr>
        <p:blipFill>
          <a:blip r:embed="rId4"/>
          <a:stretch/>
        </p:blipFill>
        <p:spPr>
          <a:xfrm>
            <a:off x="12111480" y="587160"/>
            <a:ext cx="567000" cy="552240"/>
          </a:xfrm>
          <a:prstGeom prst="rect">
            <a:avLst/>
          </a:prstGeom>
          <a:ln w="0">
            <a:noFill/>
          </a:ln>
        </p:spPr>
      </p:pic>
      <p:pic>
        <p:nvPicPr>
          <p:cNvPr id="614" name="object 7"/>
          <p:cNvPicPr/>
          <p:nvPr/>
        </p:nvPicPr>
        <p:blipFill>
          <a:blip r:embed="rId5"/>
          <a:stretch/>
        </p:blipFill>
        <p:spPr>
          <a:xfrm>
            <a:off x="10640160" y="6705720"/>
            <a:ext cx="1987560" cy="2864880"/>
          </a:xfrm>
          <a:prstGeom prst="rect">
            <a:avLst/>
          </a:prstGeom>
          <a:ln w="0">
            <a:noFill/>
          </a:ln>
        </p:spPr>
      </p:pic>
      <p:sp>
        <p:nvSpPr>
          <p:cNvPr id="615" name="object 8"/>
          <p:cNvSpPr/>
          <p:nvPr/>
        </p:nvSpPr>
        <p:spPr>
          <a:xfrm>
            <a:off x="2463840" y="1055520"/>
            <a:ext cx="1345680" cy="22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en-IN" sz="1400" b="1" strike="noStrike" spc="-1">
                <a:solidFill>
                  <a:srgbClr val="000000"/>
                </a:solidFill>
                <a:latin typeface="Calibri"/>
              </a:rPr>
              <a:t>DN</a:t>
            </a:r>
            <a:r>
              <a:rPr lang="en-IN" sz="14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400" b="1" strike="noStrike" spc="-1">
                <a:solidFill>
                  <a:srgbClr val="000000"/>
                </a:solidFill>
                <a:latin typeface="Calibri"/>
              </a:rPr>
              <a:t>TO</a:t>
            </a:r>
            <a:r>
              <a:rPr lang="en-IN" sz="14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400" b="1" strike="noStrike" spc="-12">
                <a:solidFill>
                  <a:srgbClr val="000000"/>
                </a:solidFill>
                <a:latin typeface="Calibri"/>
              </a:rPr>
              <a:t>PLATFORM</a:t>
            </a:r>
            <a:endParaRPr lang="en-IN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6" name="object 9"/>
          <p:cNvSpPr/>
          <p:nvPr/>
        </p:nvSpPr>
        <p:spPr>
          <a:xfrm>
            <a:off x="8176320" y="1051560"/>
            <a:ext cx="1345680" cy="22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en-IN" sz="1400" b="1" strike="noStrike" spc="-1">
                <a:solidFill>
                  <a:srgbClr val="000000"/>
                </a:solidFill>
                <a:latin typeface="Calibri"/>
              </a:rPr>
              <a:t>DN</a:t>
            </a:r>
            <a:r>
              <a:rPr lang="en-IN" sz="14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400" b="1" strike="noStrike" spc="-1">
                <a:solidFill>
                  <a:srgbClr val="000000"/>
                </a:solidFill>
                <a:latin typeface="Calibri"/>
              </a:rPr>
              <a:t>TO</a:t>
            </a:r>
            <a:r>
              <a:rPr lang="en-IN" sz="14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400" b="1" strike="noStrike" spc="-12">
                <a:solidFill>
                  <a:srgbClr val="000000"/>
                </a:solidFill>
                <a:latin typeface="Calibri"/>
              </a:rPr>
              <a:t>PLATFORM</a:t>
            </a:r>
            <a:endParaRPr lang="en-IN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7" name="object 10"/>
          <p:cNvSpPr/>
          <p:nvPr/>
        </p:nvSpPr>
        <p:spPr>
          <a:xfrm>
            <a:off x="8077320" y="5191920"/>
            <a:ext cx="1345680" cy="22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en-IN" sz="1400" b="1" strike="noStrike" spc="-1">
                <a:solidFill>
                  <a:srgbClr val="000000"/>
                </a:solidFill>
                <a:latin typeface="Calibri"/>
              </a:rPr>
              <a:t>DN</a:t>
            </a:r>
            <a:r>
              <a:rPr lang="en-IN" sz="14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400" b="1" strike="noStrike" spc="-1">
                <a:solidFill>
                  <a:srgbClr val="000000"/>
                </a:solidFill>
                <a:latin typeface="Calibri"/>
              </a:rPr>
              <a:t>TO</a:t>
            </a:r>
            <a:r>
              <a:rPr lang="en-IN" sz="14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400" b="1" strike="noStrike" spc="-12">
                <a:solidFill>
                  <a:srgbClr val="000000"/>
                </a:solidFill>
                <a:latin typeface="Calibri"/>
              </a:rPr>
              <a:t>PLATFORM</a:t>
            </a:r>
            <a:endParaRPr lang="en-IN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8" name="object 11"/>
          <p:cNvSpPr/>
          <p:nvPr/>
        </p:nvSpPr>
        <p:spPr>
          <a:xfrm>
            <a:off x="2267280" y="5301000"/>
            <a:ext cx="1345680" cy="22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en-IN" sz="1400" b="1" strike="noStrike" spc="-1">
                <a:solidFill>
                  <a:srgbClr val="000000"/>
                </a:solidFill>
                <a:latin typeface="Calibri"/>
              </a:rPr>
              <a:t>DN</a:t>
            </a:r>
            <a:r>
              <a:rPr lang="en-IN" sz="14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400" b="1" strike="noStrike" spc="-1">
                <a:solidFill>
                  <a:srgbClr val="000000"/>
                </a:solidFill>
                <a:latin typeface="Calibri"/>
              </a:rPr>
              <a:t>TO</a:t>
            </a:r>
            <a:r>
              <a:rPr lang="en-IN" sz="14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400" b="1" strike="noStrike" spc="-12">
                <a:solidFill>
                  <a:srgbClr val="000000"/>
                </a:solidFill>
                <a:latin typeface="Calibri"/>
              </a:rPr>
              <a:t>PLATFORM</a:t>
            </a:r>
            <a:endParaRPr lang="en-IN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9" name="object 12"/>
          <p:cNvSpPr/>
          <p:nvPr/>
        </p:nvSpPr>
        <p:spPr>
          <a:xfrm>
            <a:off x="2267280" y="7876080"/>
            <a:ext cx="1345680" cy="22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en-IN" sz="1400" b="1" strike="noStrike" spc="-1">
                <a:solidFill>
                  <a:srgbClr val="000000"/>
                </a:solidFill>
                <a:latin typeface="Calibri"/>
              </a:rPr>
              <a:t>DN</a:t>
            </a:r>
            <a:r>
              <a:rPr lang="en-IN" sz="14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400" b="1" strike="noStrike" spc="-1">
                <a:solidFill>
                  <a:srgbClr val="000000"/>
                </a:solidFill>
                <a:latin typeface="Calibri"/>
              </a:rPr>
              <a:t>TO</a:t>
            </a:r>
            <a:r>
              <a:rPr lang="en-IN" sz="14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400" b="1" strike="noStrike" spc="-12">
                <a:solidFill>
                  <a:srgbClr val="000000"/>
                </a:solidFill>
                <a:latin typeface="Calibri"/>
              </a:rPr>
              <a:t>PLATFORM</a:t>
            </a:r>
            <a:endParaRPr lang="en-IN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0" name="object 13"/>
          <p:cNvSpPr/>
          <p:nvPr/>
        </p:nvSpPr>
        <p:spPr>
          <a:xfrm>
            <a:off x="8093160" y="7898040"/>
            <a:ext cx="1345680" cy="22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en-IN" sz="1400" b="1" strike="noStrike" spc="-1">
                <a:solidFill>
                  <a:srgbClr val="000000"/>
                </a:solidFill>
                <a:latin typeface="Calibri"/>
              </a:rPr>
              <a:t>DN</a:t>
            </a:r>
            <a:r>
              <a:rPr lang="en-IN" sz="14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400" b="1" strike="noStrike" spc="-1">
                <a:solidFill>
                  <a:srgbClr val="000000"/>
                </a:solidFill>
                <a:latin typeface="Calibri"/>
              </a:rPr>
              <a:t>TO</a:t>
            </a:r>
            <a:r>
              <a:rPr lang="en-IN" sz="14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400" b="1" strike="noStrike" spc="-12">
                <a:solidFill>
                  <a:srgbClr val="000000"/>
                </a:solidFill>
                <a:latin typeface="Calibri"/>
              </a:rPr>
              <a:t>PLATFORM</a:t>
            </a:r>
            <a:endParaRPr lang="en-IN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1" name="object 11"/>
          <p:cNvSpPr/>
          <p:nvPr/>
        </p:nvSpPr>
        <p:spPr>
          <a:xfrm>
            <a:off x="2419560" y="3048120"/>
            <a:ext cx="1345680" cy="22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en-IN" sz="1400" b="1" strike="noStrike" spc="-1">
                <a:solidFill>
                  <a:srgbClr val="000000"/>
                </a:solidFill>
                <a:latin typeface="Calibri"/>
              </a:rPr>
              <a:t>DN</a:t>
            </a:r>
            <a:r>
              <a:rPr lang="en-IN" sz="14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400" b="1" strike="noStrike" spc="-1">
                <a:solidFill>
                  <a:srgbClr val="000000"/>
                </a:solidFill>
                <a:latin typeface="Calibri"/>
              </a:rPr>
              <a:t>TO</a:t>
            </a:r>
            <a:r>
              <a:rPr lang="en-IN" sz="14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400" b="1" strike="noStrike" spc="-12">
                <a:solidFill>
                  <a:srgbClr val="000000"/>
                </a:solidFill>
                <a:latin typeface="Calibri"/>
              </a:rPr>
              <a:t>PLATFORM</a:t>
            </a:r>
            <a:endParaRPr lang="en-IN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2" name="object 11"/>
          <p:cNvSpPr/>
          <p:nvPr/>
        </p:nvSpPr>
        <p:spPr>
          <a:xfrm>
            <a:off x="8228160" y="3048120"/>
            <a:ext cx="1345680" cy="22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en-IN" sz="1400" b="1" strike="noStrike" spc="-1">
                <a:solidFill>
                  <a:srgbClr val="000000"/>
                </a:solidFill>
                <a:latin typeface="Calibri"/>
              </a:rPr>
              <a:t>DN</a:t>
            </a:r>
            <a:r>
              <a:rPr lang="en-IN" sz="14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400" b="1" strike="noStrike" spc="-1">
                <a:solidFill>
                  <a:srgbClr val="000000"/>
                </a:solidFill>
                <a:latin typeface="Calibri"/>
              </a:rPr>
              <a:t>TO</a:t>
            </a:r>
            <a:r>
              <a:rPr lang="en-IN" sz="14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400" b="1" strike="noStrike" spc="-12">
                <a:solidFill>
                  <a:srgbClr val="000000"/>
                </a:solidFill>
                <a:latin typeface="Calibri"/>
              </a:rPr>
              <a:t>PLATFORM</a:t>
            </a:r>
            <a:endParaRPr lang="en-IN" sz="14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623" name="Straight Connector 17"/>
          <p:cNvCxnSpPr/>
          <p:nvPr/>
        </p:nvCxnSpPr>
        <p:spPr>
          <a:xfrm>
            <a:off x="4267080" y="825120"/>
            <a:ext cx="360" cy="845856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round/>
            <a:headEnd type="stealth" w="med" len="med"/>
            <a:tailEnd type="stealth" w="med" len="med"/>
          </a:ln>
        </p:spPr>
      </p:cxnSp>
      <p:cxnSp>
        <p:nvCxnSpPr>
          <p:cNvPr id="624" name="Straight Connector 19"/>
          <p:cNvCxnSpPr/>
          <p:nvPr/>
        </p:nvCxnSpPr>
        <p:spPr>
          <a:xfrm flipH="1">
            <a:off x="4651920" y="6420960"/>
            <a:ext cx="2743560" cy="36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round/>
            <a:headEnd type="stealth" w="med" len="med"/>
            <a:tailEnd type="stealth" w="med" len="med"/>
          </a:ln>
        </p:spPr>
      </p:cxnSp>
      <p:sp>
        <p:nvSpPr>
          <p:cNvPr id="625" name="object 11"/>
          <p:cNvSpPr/>
          <p:nvPr/>
        </p:nvSpPr>
        <p:spPr>
          <a:xfrm rot="16200000">
            <a:off x="3359160" y="4119120"/>
            <a:ext cx="1345680" cy="287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</a:rPr>
              <a:t>80M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6" name="object 10"/>
          <p:cNvSpPr/>
          <p:nvPr/>
        </p:nvSpPr>
        <p:spPr>
          <a:xfrm>
            <a:off x="5735160" y="6133320"/>
            <a:ext cx="1345680" cy="25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en-US" sz="1600" b="1" strike="noStrike" spc="-1">
                <a:solidFill>
                  <a:srgbClr val="000000"/>
                </a:solidFill>
                <a:latin typeface="Calibri"/>
              </a:rPr>
              <a:t>24M</a:t>
            </a: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7" name="TextBox 1"/>
          <p:cNvSpPr/>
          <p:nvPr/>
        </p:nvSpPr>
        <p:spPr>
          <a:xfrm>
            <a:off x="4883040" y="4627800"/>
            <a:ext cx="2349720" cy="303120"/>
          </a:xfrm>
          <a:prstGeom prst="rect">
            <a:avLst/>
          </a:prstGeom>
          <a:solidFill>
            <a:srgbClr val="FAD8AA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1400" b="1" strike="noStrike" spc="-1">
                <a:solidFill>
                  <a:srgbClr val="000000"/>
                </a:solidFill>
                <a:latin typeface="Arial"/>
              </a:rPr>
              <a:t>24 M WIDE  CONCOURSE</a:t>
            </a:r>
            <a:endParaRPr lang="en-IN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object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4618" b="7680"/>
          <a:stretch/>
        </p:blipFill>
        <p:spPr>
          <a:xfrm>
            <a:off x="555120" y="7543800"/>
            <a:ext cx="3634920" cy="1994760"/>
          </a:xfrm>
          <a:prstGeom prst="rect">
            <a:avLst/>
          </a:prstGeom>
          <a:ln w="0">
            <a:noFill/>
          </a:ln>
        </p:spPr>
      </p:pic>
      <p:pic>
        <p:nvPicPr>
          <p:cNvPr id="629" name="Picture 26"/>
          <p:cNvPicPr/>
          <p:nvPr/>
        </p:nvPicPr>
        <p:blipFill>
          <a:blip r:embed="rId4"/>
          <a:srcRect l="16105" t="16872" r="22888" b="66253"/>
          <a:stretch/>
        </p:blipFill>
        <p:spPr>
          <a:xfrm>
            <a:off x="0" y="1000800"/>
            <a:ext cx="12769920" cy="2494800"/>
          </a:xfrm>
          <a:prstGeom prst="rect">
            <a:avLst/>
          </a:prstGeom>
          <a:ln w="0">
            <a:noFill/>
          </a:ln>
        </p:spPr>
      </p:pic>
      <p:sp>
        <p:nvSpPr>
          <p:cNvPr id="630" name="object 2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1" name="PlaceHolder 1"/>
          <p:cNvSpPr>
            <a:spLocks noGrp="1"/>
          </p:cNvSpPr>
          <p:nvPr>
            <p:ph type="title"/>
          </p:nvPr>
        </p:nvSpPr>
        <p:spPr>
          <a:xfrm>
            <a:off x="174600" y="-11520"/>
            <a:ext cx="5519160" cy="1615320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1260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STATION</a:t>
            </a:r>
            <a:r>
              <a:rPr lang="en-IN" sz="2800" b="1" strike="noStrike" spc="-7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LAYOUT</a:t>
            </a:r>
            <a:r>
              <a:rPr lang="en-IN" sz="2800" b="1" strike="noStrike" spc="-66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PLAN</a:t>
            </a:r>
            <a:r>
              <a:rPr lang="en-IN" sz="2800" b="1" strike="noStrike" spc="-66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OF</a:t>
            </a:r>
            <a:r>
              <a:rPr lang="en-IN" sz="2800" b="1" strike="noStrike" spc="-7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EAST</a:t>
            </a:r>
            <a:r>
              <a:rPr lang="en-IN" sz="2800" b="1" strike="noStrike" spc="-7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21">
                <a:solidFill>
                  <a:schemeClr val="dk1"/>
                </a:solidFill>
                <a:latin typeface="Calibri"/>
              </a:rPr>
              <a:t>SIDE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2" name="object 4"/>
          <p:cNvSpPr/>
          <p:nvPr/>
        </p:nvSpPr>
        <p:spPr>
          <a:xfrm>
            <a:off x="15120" y="3175920"/>
            <a:ext cx="12786120" cy="36720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367200"/>
              <a:gd name="textAreaBottom" fmla="*/ 367560 h 367200"/>
            </a:gdLst>
            <a:ahLst/>
            <a:cxnLst/>
            <a:rect l="textAreaLeft" t="textAreaTop" r="textAreaRight" b="textAreaBottom"/>
            <a:pathLst>
              <a:path w="12786360" h="367664">
                <a:moveTo>
                  <a:pt x="0" y="0"/>
                </a:moveTo>
                <a:lnTo>
                  <a:pt x="12786360" y="0"/>
                </a:lnTo>
                <a:lnTo>
                  <a:pt x="12786360" y="367283"/>
                </a:lnTo>
                <a:lnTo>
                  <a:pt x="0" y="367283"/>
                </a:lnTo>
                <a:lnTo>
                  <a:pt x="0" y="0"/>
                </a:lnTo>
                <a:close/>
              </a:path>
            </a:pathLst>
          </a:custGeom>
          <a:solidFill>
            <a:srgbClr val="D0CECE">
              <a:alpha val="59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3" name="object 5"/>
          <p:cNvSpPr/>
          <p:nvPr/>
        </p:nvSpPr>
        <p:spPr>
          <a:xfrm>
            <a:off x="93960" y="3196080"/>
            <a:ext cx="3067200" cy="28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Station</a:t>
            </a:r>
            <a:r>
              <a:rPr lang="en-IN" sz="1800" b="1" strike="noStrike" spc="-6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Layout</a:t>
            </a:r>
            <a:r>
              <a:rPr lang="en-IN" sz="1800" b="1" strike="noStrike" spc="-6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At</a:t>
            </a:r>
            <a:r>
              <a:rPr lang="en-IN" sz="1800" b="1" strike="noStrike" spc="-6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Platform</a:t>
            </a:r>
            <a:r>
              <a:rPr lang="en-IN" sz="1800" b="1" strike="noStrike" spc="-60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21">
                <a:solidFill>
                  <a:srgbClr val="000000"/>
                </a:solidFill>
                <a:latin typeface="Calibri"/>
              </a:rPr>
              <a:t>Level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4" name="object 6"/>
          <p:cNvSpPr/>
          <p:nvPr/>
        </p:nvSpPr>
        <p:spPr>
          <a:xfrm>
            <a:off x="15120" y="7180920"/>
            <a:ext cx="12664080" cy="367200"/>
          </a:xfrm>
          <a:custGeom>
            <a:avLst/>
            <a:gdLst>
              <a:gd name="textAreaLeft" fmla="*/ 0 w 12664080"/>
              <a:gd name="textAreaRight" fmla="*/ 12664440 w 12664080"/>
              <a:gd name="textAreaTop" fmla="*/ 0 h 367200"/>
              <a:gd name="textAreaBottom" fmla="*/ 367560 h 367200"/>
            </a:gdLst>
            <a:ahLst/>
            <a:cxnLst/>
            <a:rect l="textAreaLeft" t="textAreaTop" r="textAreaRight" b="textAreaBottom"/>
            <a:pathLst>
              <a:path w="12664440" h="367665">
                <a:moveTo>
                  <a:pt x="12664440" y="367283"/>
                </a:moveTo>
                <a:lnTo>
                  <a:pt x="0" y="367283"/>
                </a:lnTo>
                <a:lnTo>
                  <a:pt x="0" y="0"/>
                </a:lnTo>
                <a:lnTo>
                  <a:pt x="12664440" y="0"/>
                </a:lnTo>
                <a:lnTo>
                  <a:pt x="12664440" y="367283"/>
                </a:lnTo>
                <a:close/>
              </a:path>
            </a:pathLst>
          </a:custGeom>
          <a:solidFill>
            <a:srgbClr val="D0CECE">
              <a:alpha val="59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5" name="object 7"/>
          <p:cNvSpPr/>
          <p:nvPr/>
        </p:nvSpPr>
        <p:spPr>
          <a:xfrm>
            <a:off x="93960" y="7201080"/>
            <a:ext cx="2655720" cy="28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Station</a:t>
            </a:r>
            <a:r>
              <a:rPr lang="en-IN" sz="1800" b="1" strike="noStrike" spc="-5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Layout</a:t>
            </a:r>
            <a:r>
              <a:rPr lang="en-IN" sz="1800" b="1" strike="noStrike" spc="-5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At</a:t>
            </a:r>
            <a:r>
              <a:rPr lang="en-IN" sz="1800" b="1" strike="noStrike" spc="-5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+9m</a:t>
            </a:r>
            <a:r>
              <a:rPr lang="en-IN" sz="1800" b="1" strike="noStrike" spc="-5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21">
                <a:solidFill>
                  <a:srgbClr val="000000"/>
                </a:solidFill>
                <a:latin typeface="Calibri"/>
              </a:rPr>
              <a:t>Level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36" name="object 9"/>
          <p:cNvPicPr/>
          <p:nvPr/>
        </p:nvPicPr>
        <p:blipFill>
          <a:blip r:embed="rId5"/>
          <a:stretch/>
        </p:blipFill>
        <p:spPr>
          <a:xfrm>
            <a:off x="7940880" y="8157240"/>
            <a:ext cx="2829600" cy="1326960"/>
          </a:xfrm>
          <a:prstGeom prst="rect">
            <a:avLst/>
          </a:prstGeom>
          <a:ln w="0">
            <a:noFill/>
          </a:ln>
        </p:spPr>
      </p:pic>
      <p:pic>
        <p:nvPicPr>
          <p:cNvPr id="637" name="object 10"/>
          <p:cNvPicPr/>
          <p:nvPr/>
        </p:nvPicPr>
        <p:blipFill>
          <a:blip r:embed="rId6"/>
          <a:stretch/>
        </p:blipFill>
        <p:spPr>
          <a:xfrm>
            <a:off x="10800000" y="7041600"/>
            <a:ext cx="1784160" cy="2465640"/>
          </a:xfrm>
          <a:prstGeom prst="rect">
            <a:avLst/>
          </a:prstGeom>
          <a:ln w="0">
            <a:noFill/>
          </a:ln>
        </p:spPr>
      </p:pic>
      <p:sp>
        <p:nvSpPr>
          <p:cNvPr id="638" name="object 12"/>
          <p:cNvSpPr/>
          <p:nvPr/>
        </p:nvSpPr>
        <p:spPr>
          <a:xfrm>
            <a:off x="1008720" y="7696440"/>
            <a:ext cx="2238480" cy="326160"/>
          </a:xfrm>
          <a:custGeom>
            <a:avLst/>
            <a:gdLst>
              <a:gd name="textAreaLeft" fmla="*/ 0 w 2238480"/>
              <a:gd name="textAreaRight" fmla="*/ 2238840 w 2238480"/>
              <a:gd name="textAreaTop" fmla="*/ 0 h 326160"/>
              <a:gd name="textAreaBottom" fmla="*/ 326520 h 326160"/>
            </a:gdLst>
            <a:ahLst/>
            <a:cxnLst/>
            <a:rect l="textAreaLeft" t="textAreaTop" r="textAreaRight" b="textAreaBottom"/>
            <a:pathLst>
              <a:path w="2239010" h="326390">
                <a:moveTo>
                  <a:pt x="2238756" y="326135"/>
                </a:moveTo>
                <a:lnTo>
                  <a:pt x="0" y="326135"/>
                </a:lnTo>
                <a:lnTo>
                  <a:pt x="0" y="0"/>
                </a:lnTo>
                <a:lnTo>
                  <a:pt x="2238756" y="0"/>
                </a:lnTo>
                <a:lnTo>
                  <a:pt x="2238756" y="326135"/>
                </a:lnTo>
                <a:close/>
              </a:path>
            </a:pathLst>
          </a:custGeom>
          <a:solidFill>
            <a:srgbClr val="FFC000">
              <a:alpha val="39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9" name="object 13"/>
          <p:cNvSpPr/>
          <p:nvPr/>
        </p:nvSpPr>
        <p:spPr>
          <a:xfrm>
            <a:off x="985320" y="7703280"/>
            <a:ext cx="2250720" cy="338040"/>
          </a:xfrm>
          <a:custGeom>
            <a:avLst/>
            <a:gdLst>
              <a:gd name="textAreaLeft" fmla="*/ 0 w 2250720"/>
              <a:gd name="textAreaRight" fmla="*/ 2251080 w 2250720"/>
              <a:gd name="textAreaTop" fmla="*/ 0 h 338040"/>
              <a:gd name="textAreaBottom" fmla="*/ 338400 h 338040"/>
            </a:gdLst>
            <a:ahLst/>
            <a:cxnLst/>
            <a:rect l="textAreaLeft" t="textAreaTop" r="textAreaRight" b="textAreaBottom"/>
            <a:pathLst>
              <a:path w="2251075" h="338454">
                <a:moveTo>
                  <a:pt x="12700" y="331749"/>
                </a:moveTo>
                <a:lnTo>
                  <a:pt x="0" y="331749"/>
                </a:lnTo>
                <a:lnTo>
                  <a:pt x="0" y="280949"/>
                </a:lnTo>
                <a:lnTo>
                  <a:pt x="12700" y="280949"/>
                </a:lnTo>
                <a:lnTo>
                  <a:pt x="12700" y="331749"/>
                </a:lnTo>
                <a:close/>
              </a:path>
              <a:path w="2251075" h="338454">
                <a:moveTo>
                  <a:pt x="12700" y="242849"/>
                </a:moveTo>
                <a:lnTo>
                  <a:pt x="0" y="242849"/>
                </a:lnTo>
                <a:lnTo>
                  <a:pt x="0" y="192049"/>
                </a:lnTo>
                <a:lnTo>
                  <a:pt x="12700" y="192049"/>
                </a:lnTo>
                <a:lnTo>
                  <a:pt x="12700" y="242849"/>
                </a:lnTo>
                <a:close/>
              </a:path>
              <a:path w="2251075" h="338454">
                <a:moveTo>
                  <a:pt x="12700" y="153949"/>
                </a:moveTo>
                <a:lnTo>
                  <a:pt x="0" y="153949"/>
                </a:lnTo>
                <a:lnTo>
                  <a:pt x="0" y="103149"/>
                </a:lnTo>
                <a:lnTo>
                  <a:pt x="12700" y="103149"/>
                </a:lnTo>
                <a:lnTo>
                  <a:pt x="12700" y="153949"/>
                </a:lnTo>
                <a:close/>
              </a:path>
              <a:path w="2251075" h="338454">
                <a:moveTo>
                  <a:pt x="12700" y="65049"/>
                </a:moveTo>
                <a:lnTo>
                  <a:pt x="0" y="65049"/>
                </a:lnTo>
                <a:lnTo>
                  <a:pt x="0" y="14249"/>
                </a:lnTo>
                <a:lnTo>
                  <a:pt x="12700" y="14249"/>
                </a:lnTo>
                <a:lnTo>
                  <a:pt x="12700" y="65049"/>
                </a:lnTo>
                <a:close/>
              </a:path>
              <a:path w="2251075" h="338454">
                <a:moveTo>
                  <a:pt x="87363" y="12700"/>
                </a:moveTo>
                <a:lnTo>
                  <a:pt x="36563" y="12700"/>
                </a:lnTo>
                <a:lnTo>
                  <a:pt x="36563" y="0"/>
                </a:lnTo>
                <a:lnTo>
                  <a:pt x="87363" y="0"/>
                </a:lnTo>
                <a:lnTo>
                  <a:pt x="87363" y="12700"/>
                </a:lnTo>
                <a:close/>
              </a:path>
              <a:path w="2251075" h="338454">
                <a:moveTo>
                  <a:pt x="176250" y="12700"/>
                </a:moveTo>
                <a:lnTo>
                  <a:pt x="125463" y="12700"/>
                </a:lnTo>
                <a:lnTo>
                  <a:pt x="125463" y="0"/>
                </a:lnTo>
                <a:lnTo>
                  <a:pt x="176250" y="0"/>
                </a:lnTo>
                <a:lnTo>
                  <a:pt x="176250" y="12700"/>
                </a:lnTo>
                <a:close/>
              </a:path>
              <a:path w="2251075" h="338454">
                <a:moveTo>
                  <a:pt x="265150" y="12700"/>
                </a:moveTo>
                <a:lnTo>
                  <a:pt x="214350" y="12700"/>
                </a:lnTo>
                <a:lnTo>
                  <a:pt x="214350" y="0"/>
                </a:lnTo>
                <a:lnTo>
                  <a:pt x="265150" y="0"/>
                </a:lnTo>
                <a:lnTo>
                  <a:pt x="265150" y="12700"/>
                </a:lnTo>
                <a:close/>
              </a:path>
              <a:path w="2251075" h="338454">
                <a:moveTo>
                  <a:pt x="354050" y="12700"/>
                </a:moveTo>
                <a:lnTo>
                  <a:pt x="303250" y="12700"/>
                </a:lnTo>
                <a:lnTo>
                  <a:pt x="303250" y="0"/>
                </a:lnTo>
                <a:lnTo>
                  <a:pt x="354050" y="0"/>
                </a:lnTo>
                <a:lnTo>
                  <a:pt x="354050" y="12700"/>
                </a:lnTo>
                <a:close/>
              </a:path>
              <a:path w="2251075" h="338454">
                <a:moveTo>
                  <a:pt x="442950" y="12700"/>
                </a:moveTo>
                <a:lnTo>
                  <a:pt x="392150" y="12700"/>
                </a:lnTo>
                <a:lnTo>
                  <a:pt x="392150" y="0"/>
                </a:lnTo>
                <a:lnTo>
                  <a:pt x="442950" y="0"/>
                </a:lnTo>
                <a:lnTo>
                  <a:pt x="442950" y="12700"/>
                </a:lnTo>
                <a:close/>
              </a:path>
              <a:path w="2251075" h="338454">
                <a:moveTo>
                  <a:pt x="531850" y="12700"/>
                </a:moveTo>
                <a:lnTo>
                  <a:pt x="481050" y="12700"/>
                </a:lnTo>
                <a:lnTo>
                  <a:pt x="481050" y="0"/>
                </a:lnTo>
                <a:lnTo>
                  <a:pt x="531850" y="0"/>
                </a:lnTo>
                <a:lnTo>
                  <a:pt x="531850" y="12700"/>
                </a:lnTo>
                <a:close/>
              </a:path>
              <a:path w="2251075" h="338454">
                <a:moveTo>
                  <a:pt x="620750" y="12700"/>
                </a:moveTo>
                <a:lnTo>
                  <a:pt x="569950" y="12700"/>
                </a:lnTo>
                <a:lnTo>
                  <a:pt x="569950" y="0"/>
                </a:lnTo>
                <a:lnTo>
                  <a:pt x="620750" y="0"/>
                </a:lnTo>
                <a:lnTo>
                  <a:pt x="620750" y="12700"/>
                </a:lnTo>
                <a:close/>
              </a:path>
              <a:path w="2251075" h="338454">
                <a:moveTo>
                  <a:pt x="709650" y="12700"/>
                </a:moveTo>
                <a:lnTo>
                  <a:pt x="658850" y="12700"/>
                </a:lnTo>
                <a:lnTo>
                  <a:pt x="658850" y="0"/>
                </a:lnTo>
                <a:lnTo>
                  <a:pt x="709650" y="0"/>
                </a:lnTo>
                <a:lnTo>
                  <a:pt x="709650" y="12700"/>
                </a:lnTo>
                <a:close/>
              </a:path>
              <a:path w="2251075" h="338454">
                <a:moveTo>
                  <a:pt x="798563" y="12700"/>
                </a:moveTo>
                <a:lnTo>
                  <a:pt x="747750" y="12700"/>
                </a:lnTo>
                <a:lnTo>
                  <a:pt x="747750" y="0"/>
                </a:lnTo>
                <a:lnTo>
                  <a:pt x="798563" y="0"/>
                </a:lnTo>
                <a:lnTo>
                  <a:pt x="798563" y="12700"/>
                </a:lnTo>
                <a:close/>
              </a:path>
              <a:path w="2251075" h="338454">
                <a:moveTo>
                  <a:pt x="887463" y="12700"/>
                </a:moveTo>
                <a:lnTo>
                  <a:pt x="836663" y="12700"/>
                </a:lnTo>
                <a:lnTo>
                  <a:pt x="836663" y="0"/>
                </a:lnTo>
                <a:lnTo>
                  <a:pt x="887463" y="0"/>
                </a:lnTo>
                <a:lnTo>
                  <a:pt x="887463" y="12700"/>
                </a:lnTo>
                <a:close/>
              </a:path>
              <a:path w="2251075" h="338454">
                <a:moveTo>
                  <a:pt x="976363" y="12700"/>
                </a:moveTo>
                <a:lnTo>
                  <a:pt x="925563" y="12700"/>
                </a:lnTo>
                <a:lnTo>
                  <a:pt x="925563" y="0"/>
                </a:lnTo>
                <a:lnTo>
                  <a:pt x="976363" y="0"/>
                </a:lnTo>
                <a:lnTo>
                  <a:pt x="976363" y="12700"/>
                </a:lnTo>
                <a:close/>
              </a:path>
              <a:path w="2251075" h="338454">
                <a:moveTo>
                  <a:pt x="1065250" y="12700"/>
                </a:moveTo>
                <a:lnTo>
                  <a:pt x="1014450" y="12700"/>
                </a:lnTo>
                <a:lnTo>
                  <a:pt x="1014450" y="0"/>
                </a:lnTo>
                <a:lnTo>
                  <a:pt x="1065250" y="0"/>
                </a:lnTo>
                <a:lnTo>
                  <a:pt x="1065250" y="12700"/>
                </a:lnTo>
                <a:close/>
              </a:path>
              <a:path w="2251075" h="338454">
                <a:moveTo>
                  <a:pt x="1154150" y="12700"/>
                </a:moveTo>
                <a:lnTo>
                  <a:pt x="1103350" y="12700"/>
                </a:lnTo>
                <a:lnTo>
                  <a:pt x="1103350" y="0"/>
                </a:lnTo>
                <a:lnTo>
                  <a:pt x="1154150" y="0"/>
                </a:lnTo>
                <a:lnTo>
                  <a:pt x="1154150" y="12700"/>
                </a:lnTo>
                <a:close/>
              </a:path>
              <a:path w="2251075" h="338454">
                <a:moveTo>
                  <a:pt x="1243050" y="12700"/>
                </a:moveTo>
                <a:lnTo>
                  <a:pt x="1192250" y="12700"/>
                </a:lnTo>
                <a:lnTo>
                  <a:pt x="1192250" y="0"/>
                </a:lnTo>
                <a:lnTo>
                  <a:pt x="1243050" y="0"/>
                </a:lnTo>
                <a:lnTo>
                  <a:pt x="1243050" y="12700"/>
                </a:lnTo>
                <a:close/>
              </a:path>
              <a:path w="2251075" h="338454">
                <a:moveTo>
                  <a:pt x="1331950" y="12700"/>
                </a:moveTo>
                <a:lnTo>
                  <a:pt x="1281150" y="12700"/>
                </a:lnTo>
                <a:lnTo>
                  <a:pt x="1281150" y="0"/>
                </a:lnTo>
                <a:lnTo>
                  <a:pt x="1331950" y="0"/>
                </a:lnTo>
                <a:lnTo>
                  <a:pt x="1331950" y="12700"/>
                </a:lnTo>
                <a:close/>
              </a:path>
              <a:path w="2251075" h="338454">
                <a:moveTo>
                  <a:pt x="1420850" y="12700"/>
                </a:moveTo>
                <a:lnTo>
                  <a:pt x="1370050" y="12700"/>
                </a:lnTo>
                <a:lnTo>
                  <a:pt x="1370050" y="0"/>
                </a:lnTo>
                <a:lnTo>
                  <a:pt x="1420850" y="0"/>
                </a:lnTo>
                <a:lnTo>
                  <a:pt x="1420850" y="12700"/>
                </a:lnTo>
                <a:close/>
              </a:path>
              <a:path w="2251075" h="338454">
                <a:moveTo>
                  <a:pt x="1509750" y="12700"/>
                </a:moveTo>
                <a:lnTo>
                  <a:pt x="1458950" y="12700"/>
                </a:lnTo>
                <a:lnTo>
                  <a:pt x="1458950" y="0"/>
                </a:lnTo>
                <a:lnTo>
                  <a:pt x="1509750" y="0"/>
                </a:lnTo>
                <a:lnTo>
                  <a:pt x="1509750" y="12700"/>
                </a:lnTo>
                <a:close/>
              </a:path>
              <a:path w="2251075" h="338454">
                <a:moveTo>
                  <a:pt x="1598650" y="12700"/>
                </a:moveTo>
                <a:lnTo>
                  <a:pt x="1547850" y="12700"/>
                </a:lnTo>
                <a:lnTo>
                  <a:pt x="1547850" y="0"/>
                </a:lnTo>
                <a:lnTo>
                  <a:pt x="1598650" y="0"/>
                </a:lnTo>
                <a:lnTo>
                  <a:pt x="1598650" y="12700"/>
                </a:lnTo>
                <a:close/>
              </a:path>
              <a:path w="2251075" h="338454">
                <a:moveTo>
                  <a:pt x="1687550" y="12700"/>
                </a:moveTo>
                <a:lnTo>
                  <a:pt x="1636750" y="12700"/>
                </a:lnTo>
                <a:lnTo>
                  <a:pt x="1636750" y="0"/>
                </a:lnTo>
                <a:lnTo>
                  <a:pt x="1687550" y="0"/>
                </a:lnTo>
                <a:lnTo>
                  <a:pt x="1687550" y="12700"/>
                </a:lnTo>
                <a:close/>
              </a:path>
              <a:path w="2251075" h="338454">
                <a:moveTo>
                  <a:pt x="1776450" y="12700"/>
                </a:moveTo>
                <a:lnTo>
                  <a:pt x="1725650" y="12700"/>
                </a:lnTo>
                <a:lnTo>
                  <a:pt x="1725650" y="0"/>
                </a:lnTo>
                <a:lnTo>
                  <a:pt x="1776450" y="0"/>
                </a:lnTo>
                <a:lnTo>
                  <a:pt x="1776450" y="12700"/>
                </a:lnTo>
                <a:close/>
              </a:path>
              <a:path w="2251075" h="338454">
                <a:moveTo>
                  <a:pt x="1865350" y="12700"/>
                </a:moveTo>
                <a:lnTo>
                  <a:pt x="1814550" y="12700"/>
                </a:lnTo>
                <a:lnTo>
                  <a:pt x="1814550" y="0"/>
                </a:lnTo>
                <a:lnTo>
                  <a:pt x="1865350" y="0"/>
                </a:lnTo>
                <a:lnTo>
                  <a:pt x="1865350" y="12700"/>
                </a:lnTo>
                <a:close/>
              </a:path>
              <a:path w="2251075" h="338454">
                <a:moveTo>
                  <a:pt x="1954250" y="12700"/>
                </a:moveTo>
                <a:lnTo>
                  <a:pt x="1903450" y="12700"/>
                </a:lnTo>
                <a:lnTo>
                  <a:pt x="1903450" y="0"/>
                </a:lnTo>
                <a:lnTo>
                  <a:pt x="1954250" y="0"/>
                </a:lnTo>
                <a:lnTo>
                  <a:pt x="1954250" y="12700"/>
                </a:lnTo>
                <a:close/>
              </a:path>
              <a:path w="2251075" h="338454">
                <a:moveTo>
                  <a:pt x="2043150" y="12700"/>
                </a:moveTo>
                <a:lnTo>
                  <a:pt x="1992350" y="12700"/>
                </a:lnTo>
                <a:lnTo>
                  <a:pt x="1992350" y="0"/>
                </a:lnTo>
                <a:lnTo>
                  <a:pt x="2043150" y="0"/>
                </a:lnTo>
                <a:lnTo>
                  <a:pt x="2043150" y="12700"/>
                </a:lnTo>
                <a:close/>
              </a:path>
              <a:path w="2251075" h="338454">
                <a:moveTo>
                  <a:pt x="2132050" y="12700"/>
                </a:moveTo>
                <a:lnTo>
                  <a:pt x="2081250" y="12700"/>
                </a:lnTo>
                <a:lnTo>
                  <a:pt x="2081250" y="0"/>
                </a:lnTo>
                <a:lnTo>
                  <a:pt x="2132050" y="0"/>
                </a:lnTo>
                <a:lnTo>
                  <a:pt x="2132050" y="12700"/>
                </a:lnTo>
                <a:close/>
              </a:path>
              <a:path w="2251075" h="338454">
                <a:moveTo>
                  <a:pt x="2220950" y="12700"/>
                </a:moveTo>
                <a:lnTo>
                  <a:pt x="2170150" y="12700"/>
                </a:lnTo>
                <a:lnTo>
                  <a:pt x="2170150" y="0"/>
                </a:lnTo>
                <a:lnTo>
                  <a:pt x="2220950" y="0"/>
                </a:lnTo>
                <a:lnTo>
                  <a:pt x="2220950" y="12700"/>
                </a:lnTo>
                <a:close/>
              </a:path>
              <a:path w="2251075" h="338454">
                <a:moveTo>
                  <a:pt x="2251075" y="71488"/>
                </a:moveTo>
                <a:lnTo>
                  <a:pt x="2238375" y="71488"/>
                </a:lnTo>
                <a:lnTo>
                  <a:pt x="2238375" y="20688"/>
                </a:lnTo>
                <a:lnTo>
                  <a:pt x="2251075" y="20688"/>
                </a:lnTo>
                <a:lnTo>
                  <a:pt x="2251075" y="71488"/>
                </a:lnTo>
                <a:close/>
              </a:path>
              <a:path w="2251075" h="338454">
                <a:moveTo>
                  <a:pt x="2251075" y="160388"/>
                </a:moveTo>
                <a:lnTo>
                  <a:pt x="2238375" y="160388"/>
                </a:lnTo>
                <a:lnTo>
                  <a:pt x="2238375" y="109588"/>
                </a:lnTo>
                <a:lnTo>
                  <a:pt x="2251075" y="109588"/>
                </a:lnTo>
                <a:lnTo>
                  <a:pt x="2251075" y="160388"/>
                </a:lnTo>
                <a:close/>
              </a:path>
              <a:path w="2251075" h="338454">
                <a:moveTo>
                  <a:pt x="2251075" y="249288"/>
                </a:moveTo>
                <a:lnTo>
                  <a:pt x="2238375" y="249288"/>
                </a:lnTo>
                <a:lnTo>
                  <a:pt x="2238375" y="198488"/>
                </a:lnTo>
                <a:lnTo>
                  <a:pt x="2251075" y="198488"/>
                </a:lnTo>
                <a:lnTo>
                  <a:pt x="2251075" y="249288"/>
                </a:lnTo>
                <a:close/>
              </a:path>
              <a:path w="2251075" h="338454">
                <a:moveTo>
                  <a:pt x="2238375" y="331749"/>
                </a:moveTo>
                <a:lnTo>
                  <a:pt x="2238375" y="287388"/>
                </a:lnTo>
                <a:lnTo>
                  <a:pt x="2251075" y="287388"/>
                </a:lnTo>
                <a:lnTo>
                  <a:pt x="2251075" y="325399"/>
                </a:lnTo>
                <a:lnTo>
                  <a:pt x="2244725" y="325399"/>
                </a:lnTo>
                <a:lnTo>
                  <a:pt x="2238375" y="331749"/>
                </a:lnTo>
                <a:close/>
              </a:path>
              <a:path w="2251075" h="338454">
                <a:moveTo>
                  <a:pt x="2251075" y="338099"/>
                </a:moveTo>
                <a:lnTo>
                  <a:pt x="2238286" y="338099"/>
                </a:lnTo>
                <a:lnTo>
                  <a:pt x="2238286" y="325399"/>
                </a:lnTo>
                <a:lnTo>
                  <a:pt x="2238375" y="331749"/>
                </a:lnTo>
                <a:lnTo>
                  <a:pt x="2251075" y="331749"/>
                </a:lnTo>
                <a:lnTo>
                  <a:pt x="2251075" y="338099"/>
                </a:lnTo>
                <a:close/>
              </a:path>
              <a:path w="2251075" h="338454">
                <a:moveTo>
                  <a:pt x="2251075" y="331749"/>
                </a:moveTo>
                <a:lnTo>
                  <a:pt x="2238375" y="331749"/>
                </a:lnTo>
                <a:lnTo>
                  <a:pt x="2244725" y="325399"/>
                </a:lnTo>
                <a:lnTo>
                  <a:pt x="2251075" y="325399"/>
                </a:lnTo>
                <a:lnTo>
                  <a:pt x="2251075" y="331749"/>
                </a:lnTo>
                <a:close/>
              </a:path>
              <a:path w="2251075" h="338454">
                <a:moveTo>
                  <a:pt x="2200186" y="338099"/>
                </a:moveTo>
                <a:lnTo>
                  <a:pt x="2149386" y="338099"/>
                </a:lnTo>
                <a:lnTo>
                  <a:pt x="2149386" y="325399"/>
                </a:lnTo>
                <a:lnTo>
                  <a:pt x="2200186" y="325399"/>
                </a:lnTo>
                <a:lnTo>
                  <a:pt x="2200186" y="338099"/>
                </a:lnTo>
                <a:close/>
              </a:path>
              <a:path w="2251075" h="338454">
                <a:moveTo>
                  <a:pt x="2111286" y="338099"/>
                </a:moveTo>
                <a:lnTo>
                  <a:pt x="2060486" y="338099"/>
                </a:lnTo>
                <a:lnTo>
                  <a:pt x="2060486" y="325399"/>
                </a:lnTo>
                <a:lnTo>
                  <a:pt x="2111286" y="325399"/>
                </a:lnTo>
                <a:lnTo>
                  <a:pt x="2111286" y="338099"/>
                </a:lnTo>
                <a:close/>
              </a:path>
              <a:path w="2251075" h="338454">
                <a:moveTo>
                  <a:pt x="2022386" y="338099"/>
                </a:moveTo>
                <a:lnTo>
                  <a:pt x="1971586" y="338099"/>
                </a:lnTo>
                <a:lnTo>
                  <a:pt x="1971586" y="325399"/>
                </a:lnTo>
                <a:lnTo>
                  <a:pt x="2022386" y="325399"/>
                </a:lnTo>
                <a:lnTo>
                  <a:pt x="2022386" y="338099"/>
                </a:lnTo>
                <a:close/>
              </a:path>
              <a:path w="2251075" h="338454">
                <a:moveTo>
                  <a:pt x="1933486" y="338099"/>
                </a:moveTo>
                <a:lnTo>
                  <a:pt x="1882686" y="338099"/>
                </a:lnTo>
                <a:lnTo>
                  <a:pt x="1882686" y="325399"/>
                </a:lnTo>
                <a:lnTo>
                  <a:pt x="1933486" y="325399"/>
                </a:lnTo>
                <a:lnTo>
                  <a:pt x="1933486" y="338099"/>
                </a:lnTo>
                <a:close/>
              </a:path>
              <a:path w="2251075" h="338454">
                <a:moveTo>
                  <a:pt x="1844586" y="338099"/>
                </a:moveTo>
                <a:lnTo>
                  <a:pt x="1793786" y="338099"/>
                </a:lnTo>
                <a:lnTo>
                  <a:pt x="1793786" y="325399"/>
                </a:lnTo>
                <a:lnTo>
                  <a:pt x="1844586" y="325399"/>
                </a:lnTo>
                <a:lnTo>
                  <a:pt x="1844586" y="338099"/>
                </a:lnTo>
                <a:close/>
              </a:path>
              <a:path w="2251075" h="338454">
                <a:moveTo>
                  <a:pt x="1755686" y="338099"/>
                </a:moveTo>
                <a:lnTo>
                  <a:pt x="1704886" y="338099"/>
                </a:lnTo>
                <a:lnTo>
                  <a:pt x="1704886" y="325399"/>
                </a:lnTo>
                <a:lnTo>
                  <a:pt x="1755686" y="325399"/>
                </a:lnTo>
                <a:lnTo>
                  <a:pt x="1755686" y="338099"/>
                </a:lnTo>
                <a:close/>
              </a:path>
              <a:path w="2251075" h="338454">
                <a:moveTo>
                  <a:pt x="1666786" y="338099"/>
                </a:moveTo>
                <a:lnTo>
                  <a:pt x="1615986" y="338099"/>
                </a:lnTo>
                <a:lnTo>
                  <a:pt x="1615986" y="325399"/>
                </a:lnTo>
                <a:lnTo>
                  <a:pt x="1666786" y="325399"/>
                </a:lnTo>
                <a:lnTo>
                  <a:pt x="1666786" y="338099"/>
                </a:lnTo>
                <a:close/>
              </a:path>
              <a:path w="2251075" h="338454">
                <a:moveTo>
                  <a:pt x="1577886" y="338099"/>
                </a:moveTo>
                <a:lnTo>
                  <a:pt x="1527086" y="338099"/>
                </a:lnTo>
                <a:lnTo>
                  <a:pt x="1527086" y="325399"/>
                </a:lnTo>
                <a:lnTo>
                  <a:pt x="1577886" y="325399"/>
                </a:lnTo>
                <a:lnTo>
                  <a:pt x="1577886" y="338099"/>
                </a:lnTo>
                <a:close/>
              </a:path>
              <a:path w="2251075" h="338454">
                <a:moveTo>
                  <a:pt x="1488986" y="338099"/>
                </a:moveTo>
                <a:lnTo>
                  <a:pt x="1438186" y="338099"/>
                </a:lnTo>
                <a:lnTo>
                  <a:pt x="1438186" y="325399"/>
                </a:lnTo>
                <a:lnTo>
                  <a:pt x="1488986" y="325399"/>
                </a:lnTo>
                <a:lnTo>
                  <a:pt x="1488986" y="338099"/>
                </a:lnTo>
                <a:close/>
              </a:path>
              <a:path w="2251075" h="338454">
                <a:moveTo>
                  <a:pt x="1400086" y="338099"/>
                </a:moveTo>
                <a:lnTo>
                  <a:pt x="1349286" y="338099"/>
                </a:lnTo>
                <a:lnTo>
                  <a:pt x="1349286" y="325399"/>
                </a:lnTo>
                <a:lnTo>
                  <a:pt x="1400086" y="325399"/>
                </a:lnTo>
                <a:lnTo>
                  <a:pt x="1400086" y="338099"/>
                </a:lnTo>
                <a:close/>
              </a:path>
              <a:path w="2251075" h="338454">
                <a:moveTo>
                  <a:pt x="1311186" y="338099"/>
                </a:moveTo>
                <a:lnTo>
                  <a:pt x="1260386" y="338099"/>
                </a:lnTo>
                <a:lnTo>
                  <a:pt x="1260386" y="325399"/>
                </a:lnTo>
                <a:lnTo>
                  <a:pt x="1311186" y="325399"/>
                </a:lnTo>
                <a:lnTo>
                  <a:pt x="1311186" y="338099"/>
                </a:lnTo>
                <a:close/>
              </a:path>
              <a:path w="2251075" h="338454">
                <a:moveTo>
                  <a:pt x="1222286" y="338099"/>
                </a:moveTo>
                <a:lnTo>
                  <a:pt x="1171486" y="338099"/>
                </a:lnTo>
                <a:lnTo>
                  <a:pt x="1171486" y="325399"/>
                </a:lnTo>
                <a:lnTo>
                  <a:pt x="1222286" y="325399"/>
                </a:lnTo>
                <a:lnTo>
                  <a:pt x="1222286" y="338099"/>
                </a:lnTo>
                <a:close/>
              </a:path>
              <a:path w="2251075" h="338454">
                <a:moveTo>
                  <a:pt x="1133386" y="338099"/>
                </a:moveTo>
                <a:lnTo>
                  <a:pt x="1082586" y="338099"/>
                </a:lnTo>
                <a:lnTo>
                  <a:pt x="1082586" y="325399"/>
                </a:lnTo>
                <a:lnTo>
                  <a:pt x="1133386" y="325399"/>
                </a:lnTo>
                <a:lnTo>
                  <a:pt x="1133386" y="338099"/>
                </a:lnTo>
                <a:close/>
              </a:path>
              <a:path w="2251075" h="338454">
                <a:moveTo>
                  <a:pt x="1044486" y="338099"/>
                </a:moveTo>
                <a:lnTo>
                  <a:pt x="993686" y="338099"/>
                </a:lnTo>
                <a:lnTo>
                  <a:pt x="993686" y="325399"/>
                </a:lnTo>
                <a:lnTo>
                  <a:pt x="1044486" y="325399"/>
                </a:lnTo>
                <a:lnTo>
                  <a:pt x="1044486" y="338099"/>
                </a:lnTo>
                <a:close/>
              </a:path>
              <a:path w="2251075" h="338454">
                <a:moveTo>
                  <a:pt x="955586" y="338099"/>
                </a:moveTo>
                <a:lnTo>
                  <a:pt x="904786" y="338099"/>
                </a:lnTo>
                <a:lnTo>
                  <a:pt x="904786" y="325399"/>
                </a:lnTo>
                <a:lnTo>
                  <a:pt x="955586" y="325399"/>
                </a:lnTo>
                <a:lnTo>
                  <a:pt x="955586" y="338099"/>
                </a:lnTo>
                <a:close/>
              </a:path>
              <a:path w="2251075" h="338454">
                <a:moveTo>
                  <a:pt x="866686" y="338099"/>
                </a:moveTo>
                <a:lnTo>
                  <a:pt x="815886" y="338099"/>
                </a:lnTo>
                <a:lnTo>
                  <a:pt x="815886" y="325399"/>
                </a:lnTo>
                <a:lnTo>
                  <a:pt x="866686" y="325399"/>
                </a:lnTo>
                <a:lnTo>
                  <a:pt x="866686" y="338099"/>
                </a:lnTo>
                <a:close/>
              </a:path>
              <a:path w="2251075" h="338454">
                <a:moveTo>
                  <a:pt x="777786" y="338099"/>
                </a:moveTo>
                <a:lnTo>
                  <a:pt x="726986" y="338099"/>
                </a:lnTo>
                <a:lnTo>
                  <a:pt x="726986" y="325399"/>
                </a:lnTo>
                <a:lnTo>
                  <a:pt x="777786" y="325399"/>
                </a:lnTo>
                <a:lnTo>
                  <a:pt x="777786" y="338099"/>
                </a:lnTo>
                <a:close/>
              </a:path>
              <a:path w="2251075" h="338454">
                <a:moveTo>
                  <a:pt x="688886" y="338099"/>
                </a:moveTo>
                <a:lnTo>
                  <a:pt x="638086" y="338099"/>
                </a:lnTo>
                <a:lnTo>
                  <a:pt x="638086" y="325399"/>
                </a:lnTo>
                <a:lnTo>
                  <a:pt x="688886" y="325399"/>
                </a:lnTo>
                <a:lnTo>
                  <a:pt x="688886" y="338099"/>
                </a:lnTo>
                <a:close/>
              </a:path>
              <a:path w="2251075" h="338454">
                <a:moveTo>
                  <a:pt x="599986" y="338099"/>
                </a:moveTo>
                <a:lnTo>
                  <a:pt x="549186" y="338099"/>
                </a:lnTo>
                <a:lnTo>
                  <a:pt x="549186" y="325399"/>
                </a:lnTo>
                <a:lnTo>
                  <a:pt x="599986" y="325399"/>
                </a:lnTo>
                <a:lnTo>
                  <a:pt x="599986" y="338099"/>
                </a:lnTo>
                <a:close/>
              </a:path>
              <a:path w="2251075" h="338454">
                <a:moveTo>
                  <a:pt x="511086" y="338099"/>
                </a:moveTo>
                <a:lnTo>
                  <a:pt x="460286" y="338099"/>
                </a:lnTo>
                <a:lnTo>
                  <a:pt x="460286" y="325399"/>
                </a:lnTo>
                <a:lnTo>
                  <a:pt x="511086" y="325399"/>
                </a:lnTo>
                <a:lnTo>
                  <a:pt x="511086" y="338099"/>
                </a:lnTo>
                <a:close/>
              </a:path>
              <a:path w="2251075" h="338454">
                <a:moveTo>
                  <a:pt x="422186" y="338099"/>
                </a:moveTo>
                <a:lnTo>
                  <a:pt x="371386" y="338099"/>
                </a:lnTo>
                <a:lnTo>
                  <a:pt x="371386" y="325399"/>
                </a:lnTo>
                <a:lnTo>
                  <a:pt x="422186" y="325399"/>
                </a:lnTo>
                <a:lnTo>
                  <a:pt x="422186" y="338099"/>
                </a:lnTo>
                <a:close/>
              </a:path>
              <a:path w="2251075" h="338454">
                <a:moveTo>
                  <a:pt x="333286" y="338099"/>
                </a:moveTo>
                <a:lnTo>
                  <a:pt x="282486" y="338099"/>
                </a:lnTo>
                <a:lnTo>
                  <a:pt x="282486" y="325399"/>
                </a:lnTo>
                <a:lnTo>
                  <a:pt x="333286" y="325399"/>
                </a:lnTo>
                <a:lnTo>
                  <a:pt x="333286" y="338099"/>
                </a:lnTo>
                <a:close/>
              </a:path>
              <a:path w="2251075" h="338454">
                <a:moveTo>
                  <a:pt x="244386" y="338099"/>
                </a:moveTo>
                <a:lnTo>
                  <a:pt x="193586" y="338099"/>
                </a:lnTo>
                <a:lnTo>
                  <a:pt x="193586" y="325399"/>
                </a:lnTo>
                <a:lnTo>
                  <a:pt x="244386" y="325399"/>
                </a:lnTo>
                <a:lnTo>
                  <a:pt x="244386" y="338099"/>
                </a:lnTo>
                <a:close/>
              </a:path>
              <a:path w="2251075" h="338454">
                <a:moveTo>
                  <a:pt x="155486" y="338099"/>
                </a:moveTo>
                <a:lnTo>
                  <a:pt x="104686" y="338099"/>
                </a:lnTo>
                <a:lnTo>
                  <a:pt x="104686" y="325399"/>
                </a:lnTo>
                <a:lnTo>
                  <a:pt x="155486" y="325399"/>
                </a:lnTo>
                <a:lnTo>
                  <a:pt x="155486" y="338099"/>
                </a:lnTo>
                <a:close/>
              </a:path>
              <a:path w="2251075" h="338454">
                <a:moveTo>
                  <a:pt x="66586" y="338099"/>
                </a:moveTo>
                <a:lnTo>
                  <a:pt x="15786" y="338099"/>
                </a:lnTo>
                <a:lnTo>
                  <a:pt x="15786" y="325399"/>
                </a:lnTo>
                <a:lnTo>
                  <a:pt x="66586" y="325399"/>
                </a:lnTo>
                <a:lnTo>
                  <a:pt x="66586" y="338099"/>
                </a:lnTo>
                <a:close/>
              </a:path>
            </a:pathLst>
          </a:custGeom>
          <a:solidFill>
            <a:srgbClr val="FF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40" name="object 14"/>
          <p:cNvSpPr/>
          <p:nvPr/>
        </p:nvSpPr>
        <p:spPr>
          <a:xfrm>
            <a:off x="15120" y="5238000"/>
            <a:ext cx="12786120" cy="36720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367200"/>
              <a:gd name="textAreaBottom" fmla="*/ 367560 h 367200"/>
            </a:gdLst>
            <a:ahLst/>
            <a:cxnLst/>
            <a:rect l="textAreaLeft" t="textAreaTop" r="textAreaRight" b="textAreaBottom"/>
            <a:pathLst>
              <a:path w="12786360" h="367664">
                <a:moveTo>
                  <a:pt x="0" y="0"/>
                </a:moveTo>
                <a:lnTo>
                  <a:pt x="12786360" y="0"/>
                </a:lnTo>
                <a:lnTo>
                  <a:pt x="12786360" y="367284"/>
                </a:lnTo>
                <a:lnTo>
                  <a:pt x="0" y="367284"/>
                </a:lnTo>
                <a:lnTo>
                  <a:pt x="0" y="0"/>
                </a:lnTo>
                <a:close/>
              </a:path>
            </a:pathLst>
          </a:custGeom>
          <a:solidFill>
            <a:srgbClr val="D0CECE">
              <a:alpha val="59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1" name="object 15"/>
          <p:cNvSpPr/>
          <p:nvPr/>
        </p:nvSpPr>
        <p:spPr>
          <a:xfrm>
            <a:off x="93960" y="5257800"/>
            <a:ext cx="2832480" cy="28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Station</a:t>
            </a:r>
            <a:r>
              <a:rPr lang="en-IN" sz="1800" b="1" strike="noStrike" spc="-5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Layout</a:t>
            </a:r>
            <a:r>
              <a:rPr lang="en-IN" sz="1800" b="1" strike="noStrike" spc="-5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At</a:t>
            </a:r>
            <a:r>
              <a:rPr lang="en-IN" sz="1800" b="1" strike="noStrike" spc="-5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+5.5m</a:t>
            </a:r>
            <a:r>
              <a:rPr lang="en-IN" sz="1800" b="1" strike="noStrike" spc="-5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21">
                <a:solidFill>
                  <a:srgbClr val="000000"/>
                </a:solidFill>
                <a:latin typeface="Calibri"/>
              </a:rPr>
              <a:t>Level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2" name="object 24"/>
          <p:cNvSpPr/>
          <p:nvPr/>
        </p:nvSpPr>
        <p:spPr>
          <a:xfrm>
            <a:off x="2398320" y="760680"/>
            <a:ext cx="1328040" cy="22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en-IN" sz="1400" b="1" strike="noStrike" spc="-12">
                <a:solidFill>
                  <a:srgbClr val="000000"/>
                </a:solidFill>
                <a:latin typeface="Calibri"/>
              </a:rPr>
              <a:t>ARRIVAL</a:t>
            </a:r>
            <a:r>
              <a:rPr lang="en-IN" sz="1400" b="1" strike="noStrike" spc="-4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400" b="1" strike="noStrike" spc="-12">
                <a:solidFill>
                  <a:srgbClr val="000000"/>
                </a:solidFill>
                <a:latin typeface="Calibri"/>
              </a:rPr>
              <a:t>BLOCK-</a:t>
            </a:r>
            <a:r>
              <a:rPr lang="en-IN" sz="1400" b="1" strike="noStrike" spc="-52">
                <a:solidFill>
                  <a:srgbClr val="000000"/>
                </a:solidFill>
                <a:latin typeface="Calibri"/>
              </a:rPr>
              <a:t>1</a:t>
            </a:r>
            <a:endParaRPr lang="en-IN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3" name="object 25"/>
          <p:cNvSpPr/>
          <p:nvPr/>
        </p:nvSpPr>
        <p:spPr>
          <a:xfrm>
            <a:off x="4343400" y="2955960"/>
            <a:ext cx="1427760" cy="22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en-IN" sz="1400" b="1" strike="noStrike" spc="-21">
                <a:solidFill>
                  <a:srgbClr val="000000"/>
                </a:solidFill>
                <a:latin typeface="Calibri"/>
              </a:rPr>
              <a:t>DEPARTURE</a:t>
            </a:r>
            <a:r>
              <a:rPr lang="en-IN" sz="1400" b="1" strike="noStrike" spc="9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400" b="1" strike="noStrike" spc="-21">
                <a:solidFill>
                  <a:srgbClr val="000000"/>
                </a:solidFill>
                <a:latin typeface="Calibri"/>
              </a:rPr>
              <a:t>BLOCK</a:t>
            </a:r>
            <a:endParaRPr lang="en-IN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4" name="object 26"/>
          <p:cNvSpPr/>
          <p:nvPr/>
        </p:nvSpPr>
        <p:spPr>
          <a:xfrm>
            <a:off x="9516600" y="2819520"/>
            <a:ext cx="1328040" cy="22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en-IN" sz="1400" b="1" strike="noStrike" spc="-12">
                <a:solidFill>
                  <a:srgbClr val="000000"/>
                </a:solidFill>
                <a:latin typeface="Calibri"/>
              </a:rPr>
              <a:t>ARRIVAL</a:t>
            </a:r>
            <a:r>
              <a:rPr lang="en-IN" sz="1400" b="1" strike="noStrike" spc="-4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400" b="1" strike="noStrike" spc="-12">
                <a:solidFill>
                  <a:srgbClr val="000000"/>
                </a:solidFill>
                <a:latin typeface="Calibri"/>
              </a:rPr>
              <a:t>BLOCK-</a:t>
            </a:r>
            <a:r>
              <a:rPr lang="en-IN" sz="1400" b="1" strike="noStrike" spc="-52">
                <a:solidFill>
                  <a:srgbClr val="000000"/>
                </a:solidFill>
                <a:latin typeface="Calibri"/>
              </a:rPr>
              <a:t>2</a:t>
            </a:r>
            <a:endParaRPr lang="en-IN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5" name="object 26"/>
          <p:cNvSpPr/>
          <p:nvPr/>
        </p:nvSpPr>
        <p:spPr>
          <a:xfrm>
            <a:off x="963720" y="2362320"/>
            <a:ext cx="1328040" cy="22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lang="en-IN" sz="1400" b="1" strike="noStrike" spc="-12">
                <a:solidFill>
                  <a:srgbClr val="000000"/>
                </a:solidFill>
                <a:latin typeface="Calibri"/>
              </a:rPr>
              <a:t>ARRIVAL</a:t>
            </a:r>
            <a:r>
              <a:rPr lang="en-IN" sz="1400" b="1" strike="noStrike" spc="-4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400" b="1" strike="noStrike" spc="-12">
                <a:solidFill>
                  <a:srgbClr val="000000"/>
                </a:solidFill>
                <a:latin typeface="Calibri"/>
              </a:rPr>
              <a:t>BLOCK-</a:t>
            </a:r>
            <a:r>
              <a:rPr lang="en-US" sz="1400" b="1" strike="noStrike" spc="-12">
                <a:solidFill>
                  <a:srgbClr val="000000"/>
                </a:solidFill>
                <a:latin typeface="Calibri"/>
              </a:rPr>
              <a:t>1</a:t>
            </a:r>
            <a:endParaRPr lang="en-IN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46" name="Picture 29"/>
          <p:cNvPicPr/>
          <p:nvPr/>
        </p:nvPicPr>
        <p:blipFill>
          <a:blip r:embed="rId7"/>
          <a:srcRect l="15525" t="24787" r="25576" b="65783"/>
          <a:stretch/>
        </p:blipFill>
        <p:spPr>
          <a:xfrm>
            <a:off x="-20520" y="3665520"/>
            <a:ext cx="12212280" cy="1380600"/>
          </a:xfrm>
          <a:prstGeom prst="rect">
            <a:avLst/>
          </a:prstGeom>
          <a:ln w="0">
            <a:noFill/>
          </a:ln>
        </p:spPr>
      </p:pic>
      <p:pic>
        <p:nvPicPr>
          <p:cNvPr id="647" name="Picture 30"/>
          <p:cNvPicPr/>
          <p:nvPr/>
        </p:nvPicPr>
        <p:blipFill>
          <a:blip r:embed="rId8"/>
          <a:srcRect l="16796" t="25469" r="26397" b="64170"/>
          <a:stretch/>
        </p:blipFill>
        <p:spPr>
          <a:xfrm>
            <a:off x="228600" y="5605560"/>
            <a:ext cx="11856600" cy="1529280"/>
          </a:xfrm>
          <a:prstGeom prst="rect">
            <a:avLst/>
          </a:prstGeom>
          <a:ln w="0">
            <a:noFill/>
          </a:ln>
        </p:spPr>
      </p:pic>
      <p:sp>
        <p:nvSpPr>
          <p:cNvPr id="648" name="object 14"/>
          <p:cNvSpPr/>
          <p:nvPr/>
        </p:nvSpPr>
        <p:spPr>
          <a:xfrm>
            <a:off x="449640" y="9296280"/>
            <a:ext cx="617040" cy="19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1200" b="0" strike="noStrike" spc="-1">
                <a:solidFill>
                  <a:srgbClr val="000000"/>
                </a:solidFill>
                <a:latin typeface="Calibri"/>
              </a:rPr>
              <a:t>KEY</a:t>
            </a:r>
            <a:r>
              <a:rPr lang="en-IN" sz="1200" b="0" strike="noStrike" spc="-1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200" b="0" strike="noStrike" spc="-21">
                <a:solidFill>
                  <a:srgbClr val="000000"/>
                </a:solidFill>
                <a:latin typeface="Calibri"/>
              </a:rPr>
              <a:t>PLAN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object 12"/>
          <p:cNvSpPr/>
          <p:nvPr/>
        </p:nvSpPr>
        <p:spPr>
          <a:xfrm>
            <a:off x="5843520" y="6667200"/>
            <a:ext cx="5653800" cy="367200"/>
          </a:xfrm>
          <a:custGeom>
            <a:avLst/>
            <a:gdLst>
              <a:gd name="textAreaLeft" fmla="*/ 0 w 5653800"/>
              <a:gd name="textAreaRight" fmla="*/ 5654160 w 5653800"/>
              <a:gd name="textAreaTop" fmla="*/ 0 h 367200"/>
              <a:gd name="textAreaBottom" fmla="*/ 367560 h 367200"/>
            </a:gdLst>
            <a:ahLst/>
            <a:cxnLst/>
            <a:rect l="textAreaLeft" t="textAreaTop" r="textAreaRight" b="textAreaBottom"/>
            <a:pathLst>
              <a:path w="5654040" h="367665">
                <a:moveTo>
                  <a:pt x="5654040" y="367283"/>
                </a:moveTo>
                <a:lnTo>
                  <a:pt x="0" y="367283"/>
                </a:lnTo>
                <a:lnTo>
                  <a:pt x="0" y="0"/>
                </a:lnTo>
                <a:lnTo>
                  <a:pt x="5654040" y="0"/>
                </a:lnTo>
                <a:lnTo>
                  <a:pt x="5654040" y="367283"/>
                </a:lnTo>
                <a:close/>
              </a:path>
            </a:pathLst>
          </a:custGeom>
          <a:solidFill>
            <a:srgbClr val="D0CECE">
              <a:alpha val="59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50" name="object 3"/>
          <p:cNvPicPr/>
          <p:nvPr/>
        </p:nvPicPr>
        <p:blipFill>
          <a:blip r:embed="rId2">
            <a:extLst/>
          </a:blip>
          <a:srcRect t="14618" b="7680"/>
          <a:stretch/>
        </p:blipFill>
        <p:spPr>
          <a:xfrm>
            <a:off x="402480" y="7196040"/>
            <a:ext cx="3634920" cy="1994760"/>
          </a:xfrm>
          <a:prstGeom prst="rect">
            <a:avLst/>
          </a:prstGeom>
          <a:ln w="0">
            <a:noFill/>
          </a:ln>
        </p:spPr>
      </p:pic>
      <p:sp>
        <p:nvSpPr>
          <p:cNvPr id="651" name="object 4"/>
          <p:cNvSpPr/>
          <p:nvPr/>
        </p:nvSpPr>
        <p:spPr>
          <a:xfrm>
            <a:off x="1569600" y="8911440"/>
            <a:ext cx="647280" cy="230040"/>
          </a:xfrm>
          <a:custGeom>
            <a:avLst/>
            <a:gdLst>
              <a:gd name="textAreaLeft" fmla="*/ 0 w 647280"/>
              <a:gd name="textAreaRight" fmla="*/ 647640 w 647280"/>
              <a:gd name="textAreaTop" fmla="*/ 0 h 230040"/>
              <a:gd name="textAreaBottom" fmla="*/ 230400 h 230040"/>
            </a:gdLst>
            <a:ahLst/>
            <a:cxnLst/>
            <a:rect l="textAreaLeft" t="textAreaTop" r="textAreaRight" b="textAreaBottom"/>
            <a:pathLst>
              <a:path w="647700" h="230504">
                <a:moveTo>
                  <a:pt x="647700" y="230124"/>
                </a:moveTo>
                <a:lnTo>
                  <a:pt x="0" y="230124"/>
                </a:lnTo>
                <a:lnTo>
                  <a:pt x="0" y="0"/>
                </a:lnTo>
                <a:lnTo>
                  <a:pt x="647700" y="0"/>
                </a:lnTo>
                <a:lnTo>
                  <a:pt x="647700" y="230124"/>
                </a:lnTo>
                <a:close/>
              </a:path>
            </a:pathLst>
          </a:custGeom>
          <a:solidFill>
            <a:srgbClr val="FFC000">
              <a:alpha val="39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2" name="object 5"/>
          <p:cNvSpPr/>
          <p:nvPr/>
        </p:nvSpPr>
        <p:spPr>
          <a:xfrm>
            <a:off x="1563120" y="8914680"/>
            <a:ext cx="660600" cy="242280"/>
          </a:xfrm>
          <a:custGeom>
            <a:avLst/>
            <a:gdLst>
              <a:gd name="textAreaLeft" fmla="*/ 0 w 660600"/>
              <a:gd name="textAreaRight" fmla="*/ 660960 w 66060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661035" h="242570">
                <a:moveTo>
                  <a:pt x="12700" y="235648"/>
                </a:moveTo>
                <a:lnTo>
                  <a:pt x="0" y="235648"/>
                </a:lnTo>
                <a:lnTo>
                  <a:pt x="0" y="184848"/>
                </a:lnTo>
                <a:lnTo>
                  <a:pt x="12700" y="184848"/>
                </a:lnTo>
                <a:lnTo>
                  <a:pt x="12700" y="235648"/>
                </a:lnTo>
                <a:close/>
              </a:path>
              <a:path w="661035" h="242570">
                <a:moveTo>
                  <a:pt x="12700" y="146748"/>
                </a:moveTo>
                <a:lnTo>
                  <a:pt x="0" y="146748"/>
                </a:lnTo>
                <a:lnTo>
                  <a:pt x="0" y="95948"/>
                </a:lnTo>
                <a:lnTo>
                  <a:pt x="12700" y="95948"/>
                </a:lnTo>
                <a:lnTo>
                  <a:pt x="12700" y="146748"/>
                </a:lnTo>
                <a:close/>
              </a:path>
              <a:path w="661035" h="242570">
                <a:moveTo>
                  <a:pt x="12700" y="57848"/>
                </a:moveTo>
                <a:lnTo>
                  <a:pt x="0" y="57848"/>
                </a:lnTo>
                <a:lnTo>
                  <a:pt x="0" y="7048"/>
                </a:lnTo>
                <a:lnTo>
                  <a:pt x="12700" y="7048"/>
                </a:lnTo>
                <a:lnTo>
                  <a:pt x="12700" y="57848"/>
                </a:lnTo>
                <a:close/>
              </a:path>
              <a:path w="661035" h="242570">
                <a:moveTo>
                  <a:pt x="94551" y="12700"/>
                </a:moveTo>
                <a:lnTo>
                  <a:pt x="43751" y="12700"/>
                </a:lnTo>
                <a:lnTo>
                  <a:pt x="43751" y="0"/>
                </a:lnTo>
                <a:lnTo>
                  <a:pt x="94551" y="0"/>
                </a:lnTo>
                <a:lnTo>
                  <a:pt x="94551" y="12700"/>
                </a:lnTo>
                <a:close/>
              </a:path>
              <a:path w="661035" h="242570">
                <a:moveTo>
                  <a:pt x="183451" y="12700"/>
                </a:moveTo>
                <a:lnTo>
                  <a:pt x="132651" y="12700"/>
                </a:lnTo>
                <a:lnTo>
                  <a:pt x="132651" y="0"/>
                </a:lnTo>
                <a:lnTo>
                  <a:pt x="183451" y="0"/>
                </a:lnTo>
                <a:lnTo>
                  <a:pt x="183451" y="12700"/>
                </a:lnTo>
                <a:close/>
              </a:path>
              <a:path w="661035" h="242570">
                <a:moveTo>
                  <a:pt x="272351" y="12700"/>
                </a:moveTo>
                <a:lnTo>
                  <a:pt x="221551" y="12700"/>
                </a:lnTo>
                <a:lnTo>
                  <a:pt x="221551" y="0"/>
                </a:lnTo>
                <a:lnTo>
                  <a:pt x="272351" y="0"/>
                </a:lnTo>
                <a:lnTo>
                  <a:pt x="272351" y="12700"/>
                </a:lnTo>
                <a:close/>
              </a:path>
              <a:path w="661035" h="242570">
                <a:moveTo>
                  <a:pt x="361251" y="12700"/>
                </a:moveTo>
                <a:lnTo>
                  <a:pt x="310451" y="12700"/>
                </a:lnTo>
                <a:lnTo>
                  <a:pt x="310451" y="0"/>
                </a:lnTo>
                <a:lnTo>
                  <a:pt x="361251" y="0"/>
                </a:lnTo>
                <a:lnTo>
                  <a:pt x="361251" y="12700"/>
                </a:lnTo>
                <a:close/>
              </a:path>
              <a:path w="661035" h="242570">
                <a:moveTo>
                  <a:pt x="450151" y="12700"/>
                </a:moveTo>
                <a:lnTo>
                  <a:pt x="399351" y="12700"/>
                </a:lnTo>
                <a:lnTo>
                  <a:pt x="399351" y="0"/>
                </a:lnTo>
                <a:lnTo>
                  <a:pt x="450151" y="0"/>
                </a:lnTo>
                <a:lnTo>
                  <a:pt x="450151" y="12700"/>
                </a:lnTo>
                <a:close/>
              </a:path>
              <a:path w="661035" h="242570">
                <a:moveTo>
                  <a:pt x="539051" y="12700"/>
                </a:moveTo>
                <a:lnTo>
                  <a:pt x="488251" y="12700"/>
                </a:lnTo>
                <a:lnTo>
                  <a:pt x="488251" y="0"/>
                </a:lnTo>
                <a:lnTo>
                  <a:pt x="539051" y="0"/>
                </a:lnTo>
                <a:lnTo>
                  <a:pt x="539051" y="12700"/>
                </a:lnTo>
                <a:close/>
              </a:path>
              <a:path w="661035" h="242570">
                <a:moveTo>
                  <a:pt x="627951" y="12700"/>
                </a:moveTo>
                <a:lnTo>
                  <a:pt x="577151" y="12700"/>
                </a:lnTo>
                <a:lnTo>
                  <a:pt x="577151" y="0"/>
                </a:lnTo>
                <a:lnTo>
                  <a:pt x="627951" y="0"/>
                </a:lnTo>
                <a:lnTo>
                  <a:pt x="627951" y="12700"/>
                </a:lnTo>
                <a:close/>
              </a:path>
              <a:path w="661035" h="242570">
                <a:moveTo>
                  <a:pt x="660628" y="68910"/>
                </a:moveTo>
                <a:lnTo>
                  <a:pt x="647928" y="68910"/>
                </a:lnTo>
                <a:lnTo>
                  <a:pt x="647928" y="18110"/>
                </a:lnTo>
                <a:lnTo>
                  <a:pt x="660628" y="18110"/>
                </a:lnTo>
                <a:lnTo>
                  <a:pt x="660628" y="68910"/>
                </a:lnTo>
                <a:close/>
              </a:path>
              <a:path w="661035" h="242570">
                <a:moveTo>
                  <a:pt x="660628" y="157810"/>
                </a:moveTo>
                <a:lnTo>
                  <a:pt x="647928" y="157810"/>
                </a:lnTo>
                <a:lnTo>
                  <a:pt x="647928" y="107010"/>
                </a:lnTo>
                <a:lnTo>
                  <a:pt x="660628" y="107010"/>
                </a:lnTo>
                <a:lnTo>
                  <a:pt x="660628" y="157810"/>
                </a:lnTo>
                <a:close/>
              </a:path>
              <a:path w="661035" h="242570">
                <a:moveTo>
                  <a:pt x="647928" y="235648"/>
                </a:moveTo>
                <a:lnTo>
                  <a:pt x="647928" y="195910"/>
                </a:lnTo>
                <a:lnTo>
                  <a:pt x="660628" y="195910"/>
                </a:lnTo>
                <a:lnTo>
                  <a:pt x="660628" y="229298"/>
                </a:lnTo>
                <a:lnTo>
                  <a:pt x="654278" y="229298"/>
                </a:lnTo>
                <a:lnTo>
                  <a:pt x="647928" y="235648"/>
                </a:lnTo>
                <a:close/>
              </a:path>
              <a:path w="661035" h="242570">
                <a:moveTo>
                  <a:pt x="660628" y="241998"/>
                </a:moveTo>
                <a:lnTo>
                  <a:pt x="643216" y="241998"/>
                </a:lnTo>
                <a:lnTo>
                  <a:pt x="643216" y="229298"/>
                </a:lnTo>
                <a:lnTo>
                  <a:pt x="647928" y="229298"/>
                </a:lnTo>
                <a:lnTo>
                  <a:pt x="647928" y="235648"/>
                </a:lnTo>
                <a:lnTo>
                  <a:pt x="660628" y="235648"/>
                </a:lnTo>
                <a:lnTo>
                  <a:pt x="660628" y="241998"/>
                </a:lnTo>
                <a:close/>
              </a:path>
              <a:path w="661035" h="242570">
                <a:moveTo>
                  <a:pt x="660628" y="235648"/>
                </a:moveTo>
                <a:lnTo>
                  <a:pt x="647928" y="235648"/>
                </a:lnTo>
                <a:lnTo>
                  <a:pt x="654278" y="229298"/>
                </a:lnTo>
                <a:lnTo>
                  <a:pt x="660628" y="229298"/>
                </a:lnTo>
                <a:lnTo>
                  <a:pt x="660628" y="235648"/>
                </a:lnTo>
                <a:close/>
              </a:path>
              <a:path w="661035" h="242570">
                <a:moveTo>
                  <a:pt x="605116" y="241998"/>
                </a:moveTo>
                <a:lnTo>
                  <a:pt x="554316" y="241998"/>
                </a:lnTo>
                <a:lnTo>
                  <a:pt x="554316" y="229298"/>
                </a:lnTo>
                <a:lnTo>
                  <a:pt x="605116" y="229298"/>
                </a:lnTo>
                <a:lnTo>
                  <a:pt x="605116" y="241998"/>
                </a:lnTo>
                <a:close/>
              </a:path>
              <a:path w="661035" h="242570">
                <a:moveTo>
                  <a:pt x="516216" y="241998"/>
                </a:moveTo>
                <a:lnTo>
                  <a:pt x="465416" y="241998"/>
                </a:lnTo>
                <a:lnTo>
                  <a:pt x="465416" y="229298"/>
                </a:lnTo>
                <a:lnTo>
                  <a:pt x="516216" y="229298"/>
                </a:lnTo>
                <a:lnTo>
                  <a:pt x="516216" y="241998"/>
                </a:lnTo>
                <a:close/>
              </a:path>
              <a:path w="661035" h="242570">
                <a:moveTo>
                  <a:pt x="427316" y="241998"/>
                </a:moveTo>
                <a:lnTo>
                  <a:pt x="376516" y="241998"/>
                </a:lnTo>
                <a:lnTo>
                  <a:pt x="376516" y="229298"/>
                </a:lnTo>
                <a:lnTo>
                  <a:pt x="427316" y="229298"/>
                </a:lnTo>
                <a:lnTo>
                  <a:pt x="427316" y="241998"/>
                </a:lnTo>
                <a:close/>
              </a:path>
              <a:path w="661035" h="242570">
                <a:moveTo>
                  <a:pt x="338416" y="241998"/>
                </a:moveTo>
                <a:lnTo>
                  <a:pt x="287616" y="241998"/>
                </a:lnTo>
                <a:lnTo>
                  <a:pt x="287616" y="229298"/>
                </a:lnTo>
                <a:lnTo>
                  <a:pt x="338416" y="229298"/>
                </a:lnTo>
                <a:lnTo>
                  <a:pt x="338416" y="241998"/>
                </a:lnTo>
                <a:close/>
              </a:path>
              <a:path w="661035" h="242570">
                <a:moveTo>
                  <a:pt x="249516" y="241998"/>
                </a:moveTo>
                <a:lnTo>
                  <a:pt x="198716" y="241998"/>
                </a:lnTo>
                <a:lnTo>
                  <a:pt x="198716" y="229298"/>
                </a:lnTo>
                <a:lnTo>
                  <a:pt x="249516" y="229298"/>
                </a:lnTo>
                <a:lnTo>
                  <a:pt x="249516" y="241998"/>
                </a:lnTo>
                <a:close/>
              </a:path>
              <a:path w="661035" h="242570">
                <a:moveTo>
                  <a:pt x="160616" y="241998"/>
                </a:moveTo>
                <a:lnTo>
                  <a:pt x="109816" y="241998"/>
                </a:lnTo>
                <a:lnTo>
                  <a:pt x="109816" y="229298"/>
                </a:lnTo>
                <a:lnTo>
                  <a:pt x="160616" y="229298"/>
                </a:lnTo>
                <a:lnTo>
                  <a:pt x="160616" y="241998"/>
                </a:lnTo>
                <a:close/>
              </a:path>
              <a:path w="661035" h="242570">
                <a:moveTo>
                  <a:pt x="71716" y="241998"/>
                </a:moveTo>
                <a:lnTo>
                  <a:pt x="20916" y="241998"/>
                </a:lnTo>
                <a:lnTo>
                  <a:pt x="20916" y="229298"/>
                </a:lnTo>
                <a:lnTo>
                  <a:pt x="71716" y="229298"/>
                </a:lnTo>
                <a:lnTo>
                  <a:pt x="71716" y="241998"/>
                </a:lnTo>
                <a:close/>
              </a:path>
            </a:pathLst>
          </a:custGeom>
          <a:solidFill>
            <a:srgbClr val="FF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53" name="object 6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4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1653120"/>
          </a:xfrm>
          <a:prstGeom prst="rect">
            <a:avLst/>
          </a:prstGeom>
          <a:noFill/>
          <a:ln w="0">
            <a:noFill/>
          </a:ln>
        </p:spPr>
        <p:txBody>
          <a:bodyPr lIns="0" tIns="50040" rIns="0" bIns="0" anchor="t">
            <a:noAutofit/>
          </a:bodyPr>
          <a:lstStyle/>
          <a:p>
            <a:pPr marL="20448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STATION</a:t>
            </a:r>
            <a:r>
              <a:rPr lang="en-IN" sz="2800" b="1" strike="noStrike" spc="-7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LAYOUT</a:t>
            </a:r>
            <a:r>
              <a:rPr lang="en-IN" sz="2800" b="1" strike="noStrike" spc="-7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PLAN</a:t>
            </a:r>
            <a:r>
              <a:rPr lang="en-IN" sz="2800" b="1" strike="noStrike" spc="-66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OF</a:t>
            </a:r>
            <a:r>
              <a:rPr lang="en-IN" sz="2800" b="1" strike="noStrike" spc="-7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WEST</a:t>
            </a:r>
            <a:r>
              <a:rPr lang="en-IN" sz="2800" b="1" strike="noStrike" spc="-72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21">
                <a:solidFill>
                  <a:schemeClr val="dk1"/>
                </a:solidFill>
                <a:latin typeface="Calibri"/>
              </a:rPr>
              <a:t>SIDE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5" name="object 8"/>
          <p:cNvSpPr/>
          <p:nvPr/>
        </p:nvSpPr>
        <p:spPr>
          <a:xfrm>
            <a:off x="15120" y="3747240"/>
            <a:ext cx="12786120" cy="36720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367200"/>
              <a:gd name="textAreaBottom" fmla="*/ 367560 h 367200"/>
            </a:gdLst>
            <a:ahLst/>
            <a:cxnLst/>
            <a:rect l="textAreaLeft" t="textAreaTop" r="textAreaRight" b="textAreaBottom"/>
            <a:pathLst>
              <a:path w="12786360" h="367664">
                <a:moveTo>
                  <a:pt x="0" y="0"/>
                </a:moveTo>
                <a:lnTo>
                  <a:pt x="12786360" y="0"/>
                </a:lnTo>
                <a:lnTo>
                  <a:pt x="12786360" y="367283"/>
                </a:lnTo>
                <a:lnTo>
                  <a:pt x="0" y="367283"/>
                </a:lnTo>
                <a:lnTo>
                  <a:pt x="0" y="0"/>
                </a:lnTo>
                <a:close/>
              </a:path>
            </a:pathLst>
          </a:custGeom>
          <a:solidFill>
            <a:srgbClr val="D0CECE">
              <a:alpha val="59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6" name="object 9"/>
          <p:cNvSpPr/>
          <p:nvPr/>
        </p:nvSpPr>
        <p:spPr>
          <a:xfrm>
            <a:off x="93960" y="3767040"/>
            <a:ext cx="3067200" cy="28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Station</a:t>
            </a:r>
            <a:r>
              <a:rPr lang="en-IN" sz="1800" b="1" strike="noStrike" spc="-6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Layout</a:t>
            </a:r>
            <a:r>
              <a:rPr lang="en-IN" sz="1800" b="1" strike="noStrike" spc="-6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At</a:t>
            </a:r>
            <a:r>
              <a:rPr lang="en-IN" sz="1800" b="1" strike="noStrike" spc="-6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Platform</a:t>
            </a:r>
            <a:r>
              <a:rPr lang="en-IN" sz="1800" b="1" strike="noStrike" spc="-60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21">
                <a:solidFill>
                  <a:srgbClr val="000000"/>
                </a:solidFill>
                <a:latin typeface="Calibri"/>
              </a:rPr>
              <a:t>Level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57" name="object 10"/>
          <p:cNvPicPr/>
          <p:nvPr/>
        </p:nvPicPr>
        <p:blipFill>
          <a:blip r:embed="rId3"/>
          <a:stretch/>
        </p:blipFill>
        <p:spPr>
          <a:xfrm>
            <a:off x="8101440" y="8250840"/>
            <a:ext cx="2829600" cy="1326960"/>
          </a:xfrm>
          <a:prstGeom prst="rect">
            <a:avLst/>
          </a:prstGeom>
          <a:ln w="0">
            <a:noFill/>
          </a:ln>
        </p:spPr>
      </p:pic>
      <p:pic>
        <p:nvPicPr>
          <p:cNvPr id="658" name="object 11"/>
          <p:cNvPicPr/>
          <p:nvPr/>
        </p:nvPicPr>
        <p:blipFill>
          <a:blip r:embed="rId4"/>
          <a:stretch/>
        </p:blipFill>
        <p:spPr>
          <a:xfrm>
            <a:off x="11000520" y="7196040"/>
            <a:ext cx="1650600" cy="2379240"/>
          </a:xfrm>
          <a:prstGeom prst="rect">
            <a:avLst/>
          </a:prstGeom>
          <a:ln w="0">
            <a:noFill/>
          </a:ln>
        </p:spPr>
      </p:pic>
      <p:sp>
        <p:nvSpPr>
          <p:cNvPr id="659" name="object 12"/>
          <p:cNvSpPr/>
          <p:nvPr/>
        </p:nvSpPr>
        <p:spPr>
          <a:xfrm>
            <a:off x="15120" y="6640200"/>
            <a:ext cx="5653800" cy="367200"/>
          </a:xfrm>
          <a:custGeom>
            <a:avLst/>
            <a:gdLst>
              <a:gd name="textAreaLeft" fmla="*/ 0 w 5653800"/>
              <a:gd name="textAreaRight" fmla="*/ 5654160 w 5653800"/>
              <a:gd name="textAreaTop" fmla="*/ 0 h 367200"/>
              <a:gd name="textAreaBottom" fmla="*/ 367560 h 367200"/>
            </a:gdLst>
            <a:ahLst/>
            <a:cxnLst/>
            <a:rect l="textAreaLeft" t="textAreaTop" r="textAreaRight" b="textAreaBottom"/>
            <a:pathLst>
              <a:path w="5654040" h="367665">
                <a:moveTo>
                  <a:pt x="5654040" y="367283"/>
                </a:moveTo>
                <a:lnTo>
                  <a:pt x="0" y="367283"/>
                </a:lnTo>
                <a:lnTo>
                  <a:pt x="0" y="0"/>
                </a:lnTo>
                <a:lnTo>
                  <a:pt x="5654040" y="0"/>
                </a:lnTo>
                <a:lnTo>
                  <a:pt x="5654040" y="367283"/>
                </a:lnTo>
                <a:close/>
              </a:path>
            </a:pathLst>
          </a:custGeom>
          <a:solidFill>
            <a:srgbClr val="D0CECE">
              <a:alpha val="59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0" name="object 13"/>
          <p:cNvSpPr/>
          <p:nvPr/>
        </p:nvSpPr>
        <p:spPr>
          <a:xfrm>
            <a:off x="93960" y="6660000"/>
            <a:ext cx="2832480" cy="28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Station</a:t>
            </a:r>
            <a:r>
              <a:rPr lang="en-IN" sz="1800" b="1" strike="noStrike" spc="-5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Layout</a:t>
            </a:r>
            <a:r>
              <a:rPr lang="en-IN" sz="1800" b="1" strike="noStrike" spc="-5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At</a:t>
            </a:r>
            <a:r>
              <a:rPr lang="en-IN" sz="1800" b="1" strike="noStrike" spc="-5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+5.5m</a:t>
            </a:r>
            <a:r>
              <a:rPr lang="en-IN" sz="1800" b="1" strike="noStrike" spc="-5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21">
                <a:solidFill>
                  <a:srgbClr val="000000"/>
                </a:solidFill>
                <a:latin typeface="Calibri"/>
              </a:rPr>
              <a:t>Level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1" name="object 14"/>
          <p:cNvSpPr/>
          <p:nvPr/>
        </p:nvSpPr>
        <p:spPr>
          <a:xfrm>
            <a:off x="93960" y="9227160"/>
            <a:ext cx="617040" cy="19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1200" b="0" strike="noStrike" spc="-1">
                <a:solidFill>
                  <a:srgbClr val="000000"/>
                </a:solidFill>
                <a:latin typeface="Calibri"/>
              </a:rPr>
              <a:t>KEY</a:t>
            </a:r>
            <a:r>
              <a:rPr lang="en-IN" sz="1200" b="0" strike="noStrike" spc="-1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200" b="0" strike="noStrike" spc="-21">
                <a:solidFill>
                  <a:srgbClr val="000000"/>
                </a:solidFill>
                <a:latin typeface="Calibri"/>
              </a:rPr>
              <a:t>PLAN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2" name="object 22"/>
          <p:cNvSpPr/>
          <p:nvPr/>
        </p:nvSpPr>
        <p:spPr>
          <a:xfrm>
            <a:off x="6106680" y="6660000"/>
            <a:ext cx="2655720" cy="28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Station</a:t>
            </a:r>
            <a:r>
              <a:rPr lang="en-IN" sz="1800" b="1" strike="noStrike" spc="-5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Layout</a:t>
            </a:r>
            <a:r>
              <a:rPr lang="en-IN" sz="1800" b="1" strike="noStrike" spc="-5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At</a:t>
            </a:r>
            <a:r>
              <a:rPr lang="en-IN" sz="1800" b="1" strike="noStrike" spc="-5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+9m</a:t>
            </a:r>
            <a:r>
              <a:rPr lang="en-IN" sz="1800" b="1" strike="noStrike" spc="-5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21">
                <a:solidFill>
                  <a:srgbClr val="000000"/>
                </a:solidFill>
                <a:latin typeface="Calibri"/>
              </a:rPr>
              <a:t>Level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63" name="Picture 19"/>
          <p:cNvPicPr/>
          <p:nvPr/>
        </p:nvPicPr>
        <p:blipFill>
          <a:blip r:embed="rId5"/>
          <a:srcRect l="30610" t="80592" r="41942" b="9226"/>
          <a:stretch/>
        </p:blipFill>
        <p:spPr>
          <a:xfrm>
            <a:off x="93960" y="457200"/>
            <a:ext cx="12557160" cy="3289680"/>
          </a:xfrm>
          <a:prstGeom prst="rect">
            <a:avLst/>
          </a:prstGeom>
          <a:ln w="0">
            <a:noFill/>
          </a:ln>
        </p:spPr>
      </p:pic>
      <p:pic>
        <p:nvPicPr>
          <p:cNvPr id="664" name="Picture 20"/>
          <p:cNvPicPr/>
          <p:nvPr/>
        </p:nvPicPr>
        <p:blipFill>
          <a:blip r:embed="rId6"/>
          <a:srcRect l="31959" t="82092" r="52863" b="10283"/>
          <a:stretch/>
        </p:blipFill>
        <p:spPr>
          <a:xfrm>
            <a:off x="76320" y="4458960"/>
            <a:ext cx="6332040" cy="2246400"/>
          </a:xfrm>
          <a:prstGeom prst="rect">
            <a:avLst/>
          </a:prstGeom>
          <a:ln w="0">
            <a:noFill/>
          </a:ln>
        </p:spPr>
      </p:pic>
      <p:pic>
        <p:nvPicPr>
          <p:cNvPr id="665" name="Picture 27"/>
          <p:cNvPicPr/>
          <p:nvPr/>
        </p:nvPicPr>
        <p:blipFill>
          <a:blip r:embed="rId7"/>
          <a:srcRect l="31674" t="82032" r="52106" b="10863"/>
          <a:stretch/>
        </p:blipFill>
        <p:spPr>
          <a:xfrm>
            <a:off x="6372720" y="4458960"/>
            <a:ext cx="6278400" cy="1941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PlaceHolder 1"/>
          <p:cNvSpPr>
            <a:spLocks noGrp="1"/>
          </p:cNvSpPr>
          <p:nvPr>
            <p:ph/>
          </p:nvPr>
        </p:nvSpPr>
        <p:spPr>
          <a:xfrm>
            <a:off x="880200" y="2160360"/>
            <a:ext cx="11041200" cy="5525280"/>
          </a:xfrm>
          <a:prstGeom prst="rect">
            <a:avLst/>
          </a:prstGeom>
          <a:noFill/>
          <a:ln w="0">
            <a:noFill/>
          </a:ln>
        </p:spPr>
        <p:txBody>
          <a:bodyPr lIns="96120" tIns="47880" rIns="96120" bIns="4788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IN" sz="20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667" name="Google Shape;86;p13"/>
          <p:cNvGraphicFramePr/>
          <p:nvPr/>
        </p:nvGraphicFramePr>
        <p:xfrm>
          <a:off x="0" y="525600"/>
          <a:ext cx="12800520" cy="9195960"/>
        </p:xfrm>
        <a:graphic>
          <a:graphicData uri="http://schemas.openxmlformats.org/drawingml/2006/table">
            <a:tbl>
              <a:tblPr/>
              <a:tblGrid>
                <a:gridCol w="480600"/>
                <a:gridCol w="2602080"/>
                <a:gridCol w="4396320"/>
                <a:gridCol w="1542600"/>
                <a:gridCol w="1159200"/>
                <a:gridCol w="1309320"/>
                <a:gridCol w="1310400"/>
              </a:tblGrid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5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SN</a:t>
                      </a:r>
                      <a:endParaRPr lang="en-IN" sz="15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5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 Items </a:t>
                      </a:r>
                      <a:endParaRPr lang="en-IN" sz="15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5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 No of  floors </a:t>
                      </a:r>
                      <a:endParaRPr lang="en-IN" sz="15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5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 Area  in Sqm</a:t>
                      </a:r>
                      <a:endParaRPr lang="en-IN" sz="15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5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(East + West)</a:t>
                      </a:r>
                      <a:endParaRPr lang="en-IN" sz="15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5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 Size (length x  Width)</a:t>
                      </a:r>
                      <a:endParaRPr lang="en-IN" sz="15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5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 Remarks </a:t>
                      </a:r>
                      <a:endParaRPr lang="en-IN" sz="15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286920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Area of Development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(Station building + Concourse + Connecting bridges )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G+2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17165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1447920">
                <a:tc v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East Side Terminal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9775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238M x 21 M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171360" indent="-17136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Arrival block 1– 85M x13M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171360" indent="-17136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Arrival block 2-65M x22M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171360" indent="-17136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Departure Block 1- 90M x 18M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480600">
                <a:tc v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West Side Terminal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1800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60M x 10M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286920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Station Building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Platform level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3975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286920">
                <a:tc v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At +5.5 Level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3315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286920">
                <a:tc v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marL="126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At +9 Level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4300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298080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3 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Air concourse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Departure Concourse (24M Wide) At +9 Level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1850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480600">
                <a:tc v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 No. Arrival Bridges (6M Wide) At +9 Level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3000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286920">
                <a:tc v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Connecting Bridges At +9 Level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725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286920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4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Roof,covering and platform areas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Station Main Roof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7000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286920">
                <a:tc v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Connecting Bridge coverings (Arrival air concourse+ departure connecting bridge)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2900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286920">
                <a:tc v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Platform covering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14000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286920">
                <a:tc v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Platform Refurbishment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22000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48060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5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Surface parking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East Side terminal- 100 (2W), 25 (auto) and 20(4W)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1580(EAST SIDE)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1000 (WEST SIDE)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393840">
                <a:tc v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West Side terminal- 20 (4W), 40 (2W) and 20 (auto)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286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6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 No of platforms 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6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480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7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Escalators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23 (+9M LVL)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01(+5.5 M LVL)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286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8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Lift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rgbClr val="171616"/>
                          </a:solidFill>
                          <a:latin typeface="Calibri"/>
                        </a:rPr>
                        <a:t>23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480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9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FOBS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Proposed 2 No. Arrival Bridges (6M Wide) At +9 Level and 1 existing 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250 (extension), 500 (renovation)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263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10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MLCP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3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NA</a:t>
                      </a: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9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en-IN" sz="13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3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95760" marR="9576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68" name="object 4"/>
          <p:cNvSpPr/>
          <p:nvPr/>
        </p:nvSpPr>
        <p:spPr>
          <a:xfrm>
            <a:off x="0" y="0"/>
            <a:ext cx="12801240" cy="461880"/>
          </a:xfrm>
          <a:custGeom>
            <a:avLst/>
            <a:gdLst>
              <a:gd name="textAreaLeft" fmla="*/ 0 w 12801240"/>
              <a:gd name="textAreaRight" fmla="*/ 12801600 w 12801240"/>
              <a:gd name="textAreaTop" fmla="*/ 0 h 461880"/>
              <a:gd name="textAreaBottom" fmla="*/ 462240 h 461880"/>
            </a:gdLst>
            <a:ahLst/>
            <a:cxnLst/>
            <a:rect l="textAreaLeft" t="textAreaTop" r="textAreaRight" b="textAreaBottom"/>
            <a:pathLst>
              <a:path w="12801600" h="462280">
                <a:moveTo>
                  <a:pt x="0" y="0"/>
                </a:moveTo>
                <a:lnTo>
                  <a:pt x="12801600" y="0"/>
                </a:lnTo>
                <a:lnTo>
                  <a:pt x="12801600" y="461772"/>
                </a:lnTo>
                <a:lnTo>
                  <a:pt x="0" y="461772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9" name="PlaceHolder 2"/>
          <p:cNvSpPr>
            <a:spLocks noGrp="1"/>
          </p:cNvSpPr>
          <p:nvPr>
            <p:ph type="title"/>
          </p:nvPr>
        </p:nvSpPr>
        <p:spPr>
          <a:xfrm>
            <a:off x="4343400" y="9720"/>
            <a:ext cx="4416120" cy="1615320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12600" indent="0">
              <a:lnSpc>
                <a:spcPct val="100000"/>
              </a:lnSpc>
              <a:spcBef>
                <a:spcPts val="96"/>
              </a:spcBef>
              <a:buNone/>
              <a:tabLst>
                <a:tab pos="892080" algn="l"/>
              </a:tabLst>
            </a:pPr>
            <a:r>
              <a:rPr lang="en-US" sz="2800" b="1" strike="noStrike" spc="-21">
                <a:solidFill>
                  <a:schemeClr val="dk1"/>
                </a:solidFill>
                <a:latin typeface="Calibri"/>
              </a:rPr>
              <a:t>AREA STATEMENT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object 2"/>
          <p:cNvSpPr/>
          <p:nvPr/>
        </p:nvSpPr>
        <p:spPr>
          <a:xfrm>
            <a:off x="0" y="0"/>
            <a:ext cx="12801240" cy="495720"/>
          </a:xfrm>
          <a:custGeom>
            <a:avLst/>
            <a:gdLst>
              <a:gd name="textAreaLeft" fmla="*/ 0 w 12801240"/>
              <a:gd name="textAreaRight" fmla="*/ 12801600 w 12801240"/>
              <a:gd name="textAreaTop" fmla="*/ 0 h 495720"/>
              <a:gd name="textAreaBottom" fmla="*/ 496080 h 495720"/>
            </a:gdLst>
            <a:ahLst/>
            <a:cxnLst/>
            <a:rect l="textAreaLeft" t="textAreaTop" r="textAreaRight" b="textAreaBottom"/>
            <a:pathLst>
              <a:path w="12801600" h="495934">
                <a:moveTo>
                  <a:pt x="12801600" y="0"/>
                </a:moveTo>
                <a:lnTo>
                  <a:pt x="0" y="0"/>
                </a:lnTo>
                <a:lnTo>
                  <a:pt x="0" y="4965"/>
                </a:lnTo>
                <a:lnTo>
                  <a:pt x="0" y="472440"/>
                </a:lnTo>
                <a:lnTo>
                  <a:pt x="0" y="495642"/>
                </a:lnTo>
                <a:lnTo>
                  <a:pt x="12801600" y="495642"/>
                </a:lnTo>
                <a:lnTo>
                  <a:pt x="12801600" y="472440"/>
                </a:lnTo>
                <a:lnTo>
                  <a:pt x="12801600" y="4965"/>
                </a:lnTo>
                <a:lnTo>
                  <a:pt x="1280160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1" name="object 3"/>
          <p:cNvSpPr/>
          <p:nvPr/>
        </p:nvSpPr>
        <p:spPr>
          <a:xfrm>
            <a:off x="92160" y="90000"/>
            <a:ext cx="6698880" cy="33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2656"/>
              </a:lnSpc>
            </a:pPr>
            <a:r>
              <a:rPr lang="en-IN" sz="2800" b="1" strike="noStrike" spc="-1">
                <a:solidFill>
                  <a:srgbClr val="000000"/>
                </a:solidFill>
                <a:latin typeface="Calibri"/>
              </a:rPr>
              <a:t>PROPOSED</a:t>
            </a:r>
            <a:r>
              <a:rPr lang="en-IN" sz="2800" b="1" strike="noStrike" spc="-137">
                <a:solidFill>
                  <a:srgbClr val="000000"/>
                </a:solidFill>
                <a:latin typeface="Calibri"/>
              </a:rPr>
              <a:t> </a:t>
            </a:r>
            <a:r>
              <a:rPr lang="en-IN" sz="2800" b="1" strike="noStrike" spc="-55">
                <a:solidFill>
                  <a:srgbClr val="000000"/>
                </a:solidFill>
                <a:latin typeface="Calibri"/>
              </a:rPr>
              <a:t>MANDATORY</a:t>
            </a:r>
            <a:r>
              <a:rPr lang="en-IN" sz="2800" b="1" strike="noStrike" spc="-10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rgbClr val="000000"/>
                </a:solidFill>
                <a:latin typeface="Calibri"/>
              </a:rPr>
              <a:t>AREAS-</a:t>
            </a:r>
            <a:r>
              <a:rPr lang="en-IN" sz="2800" b="1" strike="noStrike" spc="-120">
                <a:solidFill>
                  <a:srgbClr val="000000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rgbClr val="000000"/>
                </a:solidFill>
                <a:latin typeface="Calibri"/>
              </a:rPr>
              <a:t>NORTH</a:t>
            </a:r>
            <a:r>
              <a:rPr lang="en-IN" sz="2800" b="1" strike="noStrike" spc="-120">
                <a:solidFill>
                  <a:srgbClr val="000000"/>
                </a:solidFill>
                <a:latin typeface="Calibri"/>
              </a:rPr>
              <a:t> </a:t>
            </a:r>
            <a:r>
              <a:rPr lang="en-IN" sz="2800" b="1" strike="noStrike" spc="-21">
                <a:solidFill>
                  <a:srgbClr val="000000"/>
                </a:solidFill>
                <a:latin typeface="Calibri"/>
              </a:rPr>
              <a:t>SIDE</a:t>
            </a:r>
            <a:endParaRPr lang="en-IN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2" name="object 4"/>
          <p:cNvSpPr/>
          <p:nvPr/>
        </p:nvSpPr>
        <p:spPr>
          <a:xfrm>
            <a:off x="0" y="0"/>
            <a:ext cx="12801240" cy="461880"/>
          </a:xfrm>
          <a:custGeom>
            <a:avLst/>
            <a:gdLst>
              <a:gd name="textAreaLeft" fmla="*/ 0 w 12801240"/>
              <a:gd name="textAreaRight" fmla="*/ 12801600 w 12801240"/>
              <a:gd name="textAreaTop" fmla="*/ 0 h 461880"/>
              <a:gd name="textAreaBottom" fmla="*/ 462240 h 461880"/>
            </a:gdLst>
            <a:ahLst/>
            <a:cxnLst/>
            <a:rect l="textAreaLeft" t="textAreaTop" r="textAreaRight" b="textAreaBottom"/>
            <a:pathLst>
              <a:path w="12801600" h="462280">
                <a:moveTo>
                  <a:pt x="0" y="0"/>
                </a:moveTo>
                <a:lnTo>
                  <a:pt x="12801600" y="0"/>
                </a:lnTo>
                <a:lnTo>
                  <a:pt x="12801600" y="461772"/>
                </a:lnTo>
                <a:lnTo>
                  <a:pt x="0" y="461772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3" name="PlaceHolder 1"/>
          <p:cNvSpPr>
            <a:spLocks noGrp="1"/>
          </p:cNvSpPr>
          <p:nvPr>
            <p:ph type="title"/>
          </p:nvPr>
        </p:nvSpPr>
        <p:spPr>
          <a:xfrm>
            <a:off x="79200" y="-22320"/>
            <a:ext cx="1476720" cy="1615320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1260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35">
                <a:solidFill>
                  <a:schemeClr val="dk1"/>
                </a:solidFill>
                <a:latin typeface="Calibri"/>
              </a:rPr>
              <a:t>ESTIMATE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674" name="object 6"/>
          <p:cNvGraphicFramePr/>
          <p:nvPr>
            <p:extLst>
              <p:ext uri="{D42A27DB-BD31-4B8C-83A1-F6EECF244321}">
                <p14:modId xmlns:p14="http://schemas.microsoft.com/office/powerpoint/2010/main" val="1353041557"/>
              </p:ext>
            </p:extLst>
          </p:nvPr>
        </p:nvGraphicFramePr>
        <p:xfrm>
          <a:off x="2277601" y="561600"/>
          <a:ext cx="6561599" cy="9029270"/>
        </p:xfrm>
        <a:graphic>
          <a:graphicData uri="http://schemas.openxmlformats.org/drawingml/2006/table">
            <a:tbl>
              <a:tblPr/>
              <a:tblGrid>
                <a:gridCol w="516058"/>
                <a:gridCol w="2672156"/>
                <a:gridCol w="856161"/>
                <a:gridCol w="2011821"/>
                <a:gridCol w="505403"/>
              </a:tblGrid>
              <a:tr h="243822"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en-IN" sz="1100" b="1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REDEVELOPMENT</a:t>
                      </a:r>
                      <a:r>
                        <a:rPr lang="en-IN" sz="1100" b="1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OF</a:t>
                      </a:r>
                      <a:r>
                        <a:rPr lang="en-IN" sz="1100" b="1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MIRAJ</a:t>
                      </a:r>
                      <a:r>
                        <a:rPr lang="en-IN" sz="1100" b="1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JUNCTION</a:t>
                      </a:r>
                      <a:r>
                        <a:rPr lang="en-IN" sz="1100" b="1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1" strike="noStrike" spc="-41">
                          <a:solidFill>
                            <a:schemeClr val="dk1"/>
                          </a:solidFill>
                          <a:latin typeface="Calibri"/>
                        </a:rPr>
                        <a:t>RAILWAY</a:t>
                      </a:r>
                      <a:r>
                        <a:rPr lang="en-IN" sz="1100" b="1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STATION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243822"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1"/>
                        </a:spcBef>
                      </a:pPr>
                      <a:r>
                        <a:rPr lang="en-IN" sz="11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ABSTRACT</a:t>
                      </a:r>
                      <a:r>
                        <a:rPr lang="en-IN" sz="1100" b="1" strike="noStrike" spc="-5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OF</a:t>
                      </a:r>
                      <a:r>
                        <a:rPr lang="en-IN" sz="1100" b="1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COST</a:t>
                      </a:r>
                      <a:r>
                        <a:rPr lang="en-IN" sz="1100" b="1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100" b="1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ESTIMATE</a:t>
                      </a:r>
                      <a:endParaRPr lang="en-IN" sz="11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225488">
                <a:tc gridSpan="4">
                  <a:txBody>
                    <a:bodyPr/>
                    <a:lstStyle/>
                    <a:p>
                      <a:endParaRPr lang="en-IN" sz="9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 sz="1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9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</a:tr>
              <a:tr h="6095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9"/>
                        </a:spcBef>
                      </a:pPr>
                      <a:r>
                        <a:rPr lang="en-IN" sz="9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SL</a:t>
                      </a:r>
                      <a:r>
                        <a:rPr lang="en-IN" sz="900" b="1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No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5760">
                        <a:lnSpc>
                          <a:spcPct val="100000"/>
                        </a:lnSpc>
                        <a:spcBef>
                          <a:spcPts val="709"/>
                        </a:spcBef>
                      </a:pPr>
                      <a:r>
                        <a:rPr lang="en-IN" sz="900" b="1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PACKAGES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9"/>
                        </a:spcBef>
                      </a:pPr>
                      <a:r>
                        <a:rPr lang="en-IN" sz="9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Area</a:t>
                      </a:r>
                      <a:r>
                        <a:rPr lang="en-IN" sz="900" b="1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1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(sqm)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611640">
                        <a:lnSpc>
                          <a:spcPct val="100000"/>
                        </a:lnSpc>
                        <a:spcBef>
                          <a:spcPts val="709"/>
                        </a:spcBef>
                      </a:pPr>
                      <a:r>
                        <a:rPr lang="en-IN" sz="9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TOTAL</a:t>
                      </a:r>
                      <a:r>
                        <a:rPr lang="en-IN" sz="900" b="1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AMOUNT</a:t>
                      </a:r>
                      <a:r>
                        <a:rPr lang="en-IN" sz="900" b="1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1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(INR)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168120" indent="-17280">
                        <a:lnSpc>
                          <a:spcPct val="100000"/>
                        </a:lnSpc>
                        <a:spcBef>
                          <a:spcPts val="51"/>
                        </a:spcBef>
                        <a:tabLst>
                          <a:tab pos="0" algn="l"/>
                        </a:tabLst>
                      </a:pPr>
                      <a:r>
                        <a:rPr lang="en-IN" sz="900" b="1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Rate/ </a:t>
                      </a:r>
                      <a:r>
                        <a:rPr lang="en-IN" sz="900" b="1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Sq.m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</a:tr>
              <a:tr h="285963">
                <a:tc>
                  <a:txBody>
                    <a:bodyPr/>
                    <a:lstStyle/>
                    <a:p>
                      <a:endParaRPr lang="en-IN" sz="9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5760">
                        <a:lnSpc>
                          <a:spcPct val="100000"/>
                        </a:lnSpc>
                        <a:spcBef>
                          <a:spcPts val="709"/>
                        </a:spcBef>
                      </a:pPr>
                      <a:r>
                        <a:rPr lang="en-IN" sz="9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RAILWAY</a:t>
                      </a:r>
                      <a:r>
                        <a:rPr lang="en-IN" sz="900" b="1" strike="noStrike" spc="18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1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INFRASTRUCTURE</a:t>
                      </a:r>
                      <a:r>
                        <a:rPr lang="en-IN" sz="900" b="1" strike="noStrike" spc="18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1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DEVELOPMENT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9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9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9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</a:tr>
              <a:tr h="2072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5760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STATION</a:t>
                      </a:r>
                      <a:r>
                        <a:rPr lang="en-IN" sz="9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BUILDING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</a:tr>
              <a:tr h="207249"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5760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MAIN</a:t>
                      </a:r>
                      <a:r>
                        <a:rPr lang="en-IN" sz="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BUILDING</a:t>
                      </a:r>
                      <a:r>
                        <a:rPr lang="en-IN" sz="9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(East</a:t>
                      </a:r>
                      <a:r>
                        <a:rPr lang="en-IN" sz="900" b="0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Side</a:t>
                      </a:r>
                      <a:r>
                        <a:rPr lang="en-IN" sz="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+</a:t>
                      </a:r>
                      <a:r>
                        <a:rPr lang="en-IN" sz="900" b="0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West</a:t>
                      </a:r>
                      <a:r>
                        <a:rPr lang="en-IN" sz="900" b="0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Side)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US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11590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US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69,54,00,000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US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60,000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</a:tr>
              <a:tr h="2072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9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9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9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9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</a:tr>
              <a:tr h="207249"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5760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MAIN</a:t>
                      </a:r>
                      <a:r>
                        <a:rPr lang="en-IN" sz="9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ROOF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</a:tr>
              <a:tr h="3413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9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3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5760">
                        <a:lnSpc>
                          <a:spcPct val="100000"/>
                        </a:lnSpc>
                        <a:spcBef>
                          <a:spcPts val="51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Aluminium</a:t>
                      </a:r>
                      <a:r>
                        <a:rPr lang="en-IN" sz="9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Double</a:t>
                      </a:r>
                      <a:r>
                        <a:rPr lang="en-IN" sz="9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seem</a:t>
                      </a:r>
                      <a:r>
                        <a:rPr lang="en-IN" sz="9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standing</a:t>
                      </a:r>
                      <a:r>
                        <a:rPr lang="en-IN" sz="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roof</a:t>
                      </a:r>
                      <a:r>
                        <a:rPr lang="en-IN" sz="9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with</a:t>
                      </a:r>
                      <a:r>
                        <a:rPr lang="en-IN" sz="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Insulation</a:t>
                      </a:r>
                      <a:r>
                        <a:rPr lang="en-IN" sz="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52">
                          <a:solidFill>
                            <a:schemeClr val="dk1"/>
                          </a:solidFill>
                          <a:latin typeface="Calibri"/>
                        </a:rPr>
                        <a:t>-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 Roofing</a:t>
                      </a:r>
                      <a:r>
                        <a:rPr lang="en-IN" sz="9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system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9"/>
                        </a:spcBef>
                      </a:pP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7,000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9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24,50,00,000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9"/>
                        </a:spcBef>
                      </a:pPr>
                      <a:r>
                        <a:rPr lang="en-US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35,000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</a:tr>
              <a:tr h="205217">
                <a:tc>
                  <a:txBody>
                    <a:bodyPr/>
                    <a:lstStyle/>
                    <a:p>
                      <a:pPr algn="ctr">
                        <a:lnSpc>
                          <a:spcPts val="1315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4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5760">
                        <a:lnSpc>
                          <a:spcPts val="1315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DEPARTURE</a:t>
                      </a:r>
                      <a:r>
                        <a:rPr lang="en-IN" sz="9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CONCOURSE</a:t>
                      </a:r>
                      <a:r>
                        <a:rPr lang="en-IN" sz="9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BLOCK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15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1850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15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13,32,00,000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15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72,000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</a:tr>
              <a:tr h="2868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9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5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5760">
                        <a:lnSpc>
                          <a:spcPct val="100000"/>
                        </a:lnSpc>
                        <a:spcBef>
                          <a:spcPts val="709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ARRIVAL</a:t>
                      </a:r>
                      <a:r>
                        <a:rPr lang="en-IN" sz="9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CONCOURSE</a:t>
                      </a:r>
                      <a:r>
                        <a:rPr lang="en-IN" sz="9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&amp;</a:t>
                      </a:r>
                      <a:r>
                        <a:rPr lang="en-IN" sz="9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CONNECTING</a:t>
                      </a:r>
                      <a:r>
                        <a:rPr lang="en-IN" sz="9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BRIDGE</a:t>
                      </a:r>
                      <a:r>
                        <a:rPr lang="en-IN" sz="9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BLOCK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9"/>
                        </a:spcBef>
                      </a:pPr>
                      <a:r>
                        <a:rPr lang="en-US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3725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9"/>
                        </a:spcBef>
                      </a:pPr>
                      <a:r>
                        <a:rPr lang="en-US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24,58,50,000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9"/>
                        </a:spcBef>
                      </a:pP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66,000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</a:tr>
              <a:tr h="2072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6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5760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EXISTING</a:t>
                      </a:r>
                      <a:r>
                        <a:rPr lang="en-IN" sz="9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PLATEFORMS</a:t>
                      </a:r>
                      <a:r>
                        <a:rPr lang="en-IN" sz="9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DEVELOPMENT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</a:tr>
              <a:tr h="207249"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5760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ROOFING</a:t>
                      </a:r>
                      <a:r>
                        <a:rPr lang="en-IN" sz="9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&amp;</a:t>
                      </a:r>
                      <a:r>
                        <a:rPr lang="en-IN" sz="9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FLOORING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36,000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28,80,00,000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8,000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</a:tr>
              <a:tr h="2072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7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5760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CONNECTING</a:t>
                      </a:r>
                      <a:r>
                        <a:rPr lang="en-IN" sz="900" b="0" strike="noStrike" spc="-4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BRIDGE</a:t>
                      </a:r>
                      <a:r>
                        <a:rPr lang="en-IN" sz="900" b="0" strike="noStrike" spc="-4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COVERING</a:t>
                      </a:r>
                      <a:r>
                        <a:rPr lang="en-IN" sz="900" b="0" strike="noStrike" spc="-4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COST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US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3725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US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5,58,75,000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1</a:t>
                      </a:r>
                      <a:r>
                        <a:rPr lang="en-US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5,000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</a:tr>
              <a:tr h="2072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8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5760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RAILWAY</a:t>
                      </a:r>
                      <a:r>
                        <a:rPr lang="en-IN" sz="9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OFFICE</a:t>
                      </a:r>
                      <a:r>
                        <a:rPr lang="en-IN" sz="9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BUILDING</a:t>
                      </a:r>
                      <a:r>
                        <a:rPr lang="en-IN" sz="9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(G+2)+</a:t>
                      </a:r>
                      <a:r>
                        <a:rPr lang="en-IN" sz="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ORH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1,884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9,42,08,000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50,000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</a:tr>
              <a:tr h="2072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9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5760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EXTERNAL</a:t>
                      </a:r>
                      <a:r>
                        <a:rPr lang="en-IN" sz="900" b="0" strike="noStrike" spc="-4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DEVELOPMENT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US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10,00,00,000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</a:tr>
              <a:tr h="2072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10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5760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LIFT</a:t>
                      </a:r>
                      <a:r>
                        <a:rPr lang="en-IN" sz="900" b="0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&amp;</a:t>
                      </a: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ESCALATORS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25,00,00,000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</a:tr>
              <a:tr h="5678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31"/>
                        </a:spcBef>
                      </a:pPr>
                      <a:r>
                        <a:rPr lang="en-IN" sz="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11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5760" indent="31680">
                        <a:lnSpc>
                          <a:spcPct val="100000"/>
                        </a:lnSpc>
                        <a:spcBef>
                          <a:spcPts val="774"/>
                        </a:spcBef>
                        <a:tabLst>
                          <a:tab pos="0" algn="l"/>
                        </a:tabLst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INTERNAL</a:t>
                      </a:r>
                      <a:r>
                        <a:rPr lang="en-IN" sz="9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&amp;</a:t>
                      </a:r>
                      <a:r>
                        <a:rPr lang="en-IN" sz="9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EXTERNAL</a:t>
                      </a:r>
                      <a:r>
                        <a:rPr lang="en-IN" sz="9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SIGNAGES</a:t>
                      </a:r>
                      <a:r>
                        <a:rPr lang="en-IN" sz="9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(INCLUDING</a:t>
                      </a:r>
                      <a:r>
                        <a:rPr lang="en-IN" sz="9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ROAD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DIRECTIONS</a:t>
                      </a:r>
                      <a:r>
                        <a:rPr lang="en-IN" sz="900" b="0" strike="noStrike" spc="-4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OVER</a:t>
                      </a:r>
                      <a:r>
                        <a:rPr lang="en-IN" sz="9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ELEAVTED</a:t>
                      </a:r>
                      <a:r>
                        <a:rPr lang="en-IN" sz="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ROAD</a:t>
                      </a:r>
                      <a:r>
                        <a:rPr lang="en-IN" sz="9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&amp;</a:t>
                      </a:r>
                      <a:r>
                        <a:rPr lang="en-IN" sz="9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DIGITAL</a:t>
                      </a:r>
                      <a:r>
                        <a:rPr lang="en-IN" sz="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SIGNANGES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AT</a:t>
                      </a:r>
                      <a:r>
                        <a:rPr lang="en-IN" sz="9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ALL</a:t>
                      </a:r>
                      <a:r>
                        <a:rPr lang="en-IN" sz="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APPROPRIATE</a:t>
                      </a:r>
                      <a:r>
                        <a:rPr lang="en-IN" sz="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LOCATIONS)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9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31"/>
                        </a:spcBef>
                      </a:pP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1,50,00,000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9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</a:tr>
              <a:tr h="2072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12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5760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ART</a:t>
                      </a:r>
                      <a:r>
                        <a:rPr lang="en-IN" sz="9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WORK</a:t>
                      </a:r>
                      <a:r>
                        <a:rPr lang="en-IN" sz="900" b="0" strike="noStrike" spc="208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(Lumpsum</a:t>
                      </a:r>
                      <a:r>
                        <a:rPr lang="en-IN" sz="9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52">
                          <a:solidFill>
                            <a:schemeClr val="dk1"/>
                          </a:solidFill>
                          <a:latin typeface="Calibri"/>
                        </a:rPr>
                        <a:t>)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US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5,00,00,000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</a:tr>
              <a:tr h="4270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6"/>
                        </a:spcBef>
                      </a:pPr>
                      <a:endParaRPr lang="en-IN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13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5760">
                        <a:lnSpc>
                          <a:spcPct val="100000"/>
                        </a:lnSpc>
                        <a:spcBef>
                          <a:spcPts val="746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STREET</a:t>
                      </a:r>
                      <a:r>
                        <a:rPr lang="en-IN" sz="9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FURNITURE</a:t>
                      </a:r>
                      <a:r>
                        <a:rPr lang="en-IN" sz="900" b="0" strike="noStrike" spc="-4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INCLUDING</a:t>
                      </a:r>
                      <a:r>
                        <a:rPr lang="en-IN" sz="900" b="0" strike="noStrike" spc="-4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FURNITURE</a:t>
                      </a:r>
                      <a:r>
                        <a:rPr lang="en-IN" sz="900" b="0" strike="noStrike" spc="-4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FOR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DEPARTURE</a:t>
                      </a:r>
                      <a:r>
                        <a:rPr lang="en-IN" sz="900" b="0" strike="noStrike" spc="-4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CONCOURSE</a:t>
                      </a:r>
                      <a:r>
                        <a:rPr lang="en-IN" sz="9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,</a:t>
                      </a:r>
                      <a:r>
                        <a:rPr lang="en-IN" sz="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RAILWAY</a:t>
                      </a:r>
                      <a:r>
                        <a:rPr lang="en-IN" sz="9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OFFICES</a:t>
                      </a:r>
                      <a:r>
                        <a:rPr lang="en-IN" sz="9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ETC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9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6"/>
                        </a:spcBef>
                      </a:pPr>
                      <a:endParaRPr lang="en-IN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1,00,00,000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9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</a:tr>
              <a:tr h="2072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14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5760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MEP</a:t>
                      </a:r>
                      <a:r>
                        <a:rPr lang="en-IN" sz="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High</a:t>
                      </a: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Side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US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15,00,00,000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</a:tr>
              <a:tr h="2072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15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5760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PROVISIONAL</a:t>
                      </a:r>
                      <a:r>
                        <a:rPr lang="en-IN" sz="9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COST</a:t>
                      </a:r>
                      <a:r>
                        <a:rPr lang="en-IN" sz="9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OF</a:t>
                      </a:r>
                      <a:r>
                        <a:rPr lang="en-IN" sz="9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UTILITY</a:t>
                      </a:r>
                      <a:r>
                        <a:rPr lang="en-IN" sz="9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SHIFTING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US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5,00,00,000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</a:tr>
              <a:tr h="207249"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5760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Golf</a:t>
                      </a:r>
                      <a:r>
                        <a:rPr lang="en-IN" sz="9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Cart</a:t>
                      </a:r>
                      <a:r>
                        <a:rPr lang="en-IN" sz="900" b="0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2Nos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16,00,000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</a:tr>
              <a:tr h="207249"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5760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High</a:t>
                      </a:r>
                      <a:r>
                        <a:rPr lang="en-IN" sz="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Mast</a:t>
                      </a:r>
                      <a:r>
                        <a:rPr lang="en-IN" sz="900" b="0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20M</a:t>
                      </a:r>
                      <a:r>
                        <a:rPr lang="en-IN" sz="9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High</a:t>
                      </a: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2Nos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50,00,000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</a:tr>
              <a:tr h="286827">
                <a:tc>
                  <a:txBody>
                    <a:bodyPr/>
                    <a:lstStyle/>
                    <a:p>
                      <a:endParaRPr lang="en-IN" sz="9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5760">
                        <a:lnSpc>
                          <a:spcPct val="100000"/>
                        </a:lnSpc>
                        <a:spcBef>
                          <a:spcPts val="709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TOTAL</a:t>
                      </a:r>
                      <a:r>
                        <a:rPr lang="en-IN" sz="900" b="0" strike="noStrike" spc="-4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FOR</a:t>
                      </a:r>
                      <a:r>
                        <a:rPr lang="en-IN" sz="9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STATION</a:t>
                      </a:r>
                      <a:r>
                        <a:rPr lang="en-IN" sz="9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DEVELOPMENT</a:t>
                      </a:r>
                      <a:r>
                        <a:rPr lang="en-IN" sz="9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(GST</a:t>
                      </a:r>
                      <a:r>
                        <a:rPr lang="en-IN" sz="9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inclusive)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9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830520">
                        <a:lnSpc>
                          <a:spcPct val="100000"/>
                        </a:lnSpc>
                        <a:spcBef>
                          <a:spcPts val="709"/>
                        </a:spcBef>
                      </a:pPr>
                      <a:r>
                        <a:rPr lang="en-US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238,91,33,000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9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</a:tr>
              <a:tr h="2072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5760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</a:t>
                      </a:r>
                      <a:r>
                        <a:rPr lang="en-IN" sz="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&amp;</a:t>
                      </a: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G</a:t>
                      </a: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Charges</a:t>
                      </a: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@</a:t>
                      </a: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5.32%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US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12,71,07,875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</a:tr>
              <a:tr h="2072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5760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Add</a:t>
                      </a:r>
                      <a:r>
                        <a:rPr lang="en-IN" sz="900" b="0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:</a:t>
                      </a:r>
                      <a:r>
                        <a:rPr lang="en-IN" sz="900" b="0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Contengies</a:t>
                      </a:r>
                      <a:r>
                        <a:rPr lang="en-IN" sz="9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@</a:t>
                      </a:r>
                      <a:r>
                        <a:rPr lang="en-IN" sz="900" b="0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1%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US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2,38,91,330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</a:tr>
              <a:tr h="207249"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5760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Add</a:t>
                      </a:r>
                      <a:r>
                        <a:rPr lang="en-IN" sz="900" b="0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:</a:t>
                      </a: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Design</a:t>
                      </a:r>
                      <a:r>
                        <a:rPr lang="en-IN" sz="900" b="0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Charge</a:t>
                      </a:r>
                      <a:r>
                        <a:rPr lang="en-IN" sz="900" b="0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@</a:t>
                      </a:r>
                      <a:r>
                        <a:rPr lang="en-IN" sz="900" b="0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1%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US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2,38,91,330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</a:tr>
              <a:tr h="207249"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5760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Total</a:t>
                      </a:r>
                      <a:r>
                        <a:rPr lang="en-IN" sz="9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Cost</a:t>
                      </a:r>
                      <a:r>
                        <a:rPr lang="en-IN" sz="900" b="0" strike="noStrike" spc="22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(A)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830520">
                        <a:lnSpc>
                          <a:spcPct val="100000"/>
                        </a:lnSpc>
                        <a:spcBef>
                          <a:spcPts val="14"/>
                        </a:spcBef>
                      </a:pPr>
                      <a:r>
                        <a:rPr lang="en-US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256,40,23,535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</a:tr>
              <a:tr h="4754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6"/>
                        </a:spcBef>
                      </a:pPr>
                      <a:endParaRPr lang="en-IN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B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57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DEMOLITION</a:t>
                      </a:r>
                      <a:r>
                        <a:rPr lang="en-IN" sz="9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OF</a:t>
                      </a:r>
                      <a:r>
                        <a:rPr lang="en-IN" sz="9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PART</a:t>
                      </a:r>
                      <a:r>
                        <a:rPr lang="en-IN" sz="9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STATION</a:t>
                      </a:r>
                      <a:r>
                        <a:rPr lang="en-IN" sz="900" b="0" strike="noStrike" spc="-32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BUILDING,</a:t>
                      </a:r>
                      <a:r>
                        <a:rPr lang="en-IN" sz="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BRIDGE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5760">
                        <a:lnSpc>
                          <a:spcPct val="100000"/>
                        </a:lnSpc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RAILWAY</a:t>
                      </a:r>
                      <a:r>
                        <a:rPr lang="en-IN" sz="900" b="0" strike="noStrike" spc="-3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QUARTERS</a:t>
                      </a:r>
                      <a:r>
                        <a:rPr lang="en-IN" sz="9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(Amount</a:t>
                      </a:r>
                      <a:r>
                        <a:rPr lang="en-IN" sz="9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to</a:t>
                      </a:r>
                      <a:r>
                        <a:rPr lang="en-IN" sz="9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be</a:t>
                      </a:r>
                      <a:r>
                        <a:rPr lang="en-IN" sz="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credited</a:t>
                      </a:r>
                      <a:r>
                        <a:rPr lang="en-IN" sz="900" b="0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)</a:t>
                      </a:r>
                      <a:r>
                        <a:rPr lang="en-IN" sz="900" b="0" strike="noStrike" spc="-21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1</a:t>
                      </a:r>
                      <a:r>
                        <a:rPr lang="en-IN" sz="900" b="0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0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Cr </a:t>
                      </a: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Lumsum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9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6"/>
                        </a:spcBef>
                      </a:pPr>
                      <a:endParaRPr lang="en-IN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IN" sz="900" b="0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1,00,00,000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9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</a:tr>
              <a:tr h="195058"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800" b="0" strike="noStrike" spc="-1">
                          <a:solidFill>
                            <a:schemeClr val="dk1"/>
                          </a:solidFill>
                          <a:latin typeface="Times New Roman"/>
                        </a:rPr>
                        <a:t> Miscellaneous</a:t>
                      </a:r>
                      <a:endParaRPr lang="en-IN" sz="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8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</a:tr>
              <a:tr h="285963">
                <a:tc>
                  <a:txBody>
                    <a:bodyPr/>
                    <a:lstStyle/>
                    <a:p>
                      <a:endParaRPr lang="en-IN" sz="9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29880" algn="ctr">
                        <a:lnSpc>
                          <a:spcPct val="100000"/>
                        </a:lnSpc>
                        <a:spcBef>
                          <a:spcPts val="709"/>
                        </a:spcBef>
                      </a:pPr>
                      <a:r>
                        <a:rPr lang="en-IN" sz="9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G.TOTAL</a:t>
                      </a:r>
                      <a:r>
                        <a:rPr lang="en-IN" sz="900" b="1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900" b="1" strike="noStrike" spc="-12">
                          <a:solidFill>
                            <a:schemeClr val="dk1"/>
                          </a:solidFill>
                          <a:latin typeface="Calibri"/>
                        </a:rPr>
                        <a:t>(A-</a:t>
                      </a:r>
                      <a:r>
                        <a:rPr lang="en-IN" sz="9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B)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9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709"/>
                        </a:spcBef>
                      </a:pPr>
                      <a:r>
                        <a:rPr lang="en-IN" sz="9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257,40,23,535</a:t>
                      </a:r>
                      <a:endParaRPr lang="en-IN" sz="9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9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</a:tr>
              <a:tr h="292587">
                <a:tc>
                  <a:txBody>
                    <a:bodyPr/>
                    <a:lstStyle/>
                    <a:p>
                      <a:endParaRPr lang="en-IN" sz="9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92952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lang="en-IN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AMOUNT</a:t>
                      </a:r>
                      <a:r>
                        <a:rPr lang="en-IN" sz="1400" b="1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400" b="1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IN</a:t>
                      </a:r>
                      <a:r>
                        <a:rPr lang="en-IN" sz="1400" b="1" strike="noStrike" spc="-15">
                          <a:solidFill>
                            <a:schemeClr val="dk1"/>
                          </a:solidFill>
                          <a:latin typeface="Calibri"/>
                        </a:rPr>
                        <a:t> </a:t>
                      </a:r>
                      <a:r>
                        <a:rPr lang="en-IN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CR.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900" b="0" strike="noStrike" spc="-1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lang="en-US" sz="1400" b="1" strike="noStrike" spc="-26">
                          <a:solidFill>
                            <a:schemeClr val="dk1"/>
                          </a:solidFill>
                          <a:latin typeface="Calibri"/>
                        </a:rPr>
                        <a:t>257.4</a:t>
                      </a:r>
                      <a:endParaRPr lang="en-IN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900" b="0" strike="noStrike" spc="-1" dirty="0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marL="73147" marR="73147" marT="36573" marB="36573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object 2"/>
          <p:cNvSpPr/>
          <p:nvPr/>
        </p:nvSpPr>
        <p:spPr>
          <a:xfrm>
            <a:off x="0" y="3770280"/>
            <a:ext cx="12801240" cy="2194200"/>
          </a:xfrm>
          <a:custGeom>
            <a:avLst/>
            <a:gdLst>
              <a:gd name="textAreaLeft" fmla="*/ 0 w 12801240"/>
              <a:gd name="textAreaRight" fmla="*/ 12801600 w 12801240"/>
              <a:gd name="textAreaTop" fmla="*/ 0 h 2194200"/>
              <a:gd name="textAreaBottom" fmla="*/ 2194560 h 2194200"/>
            </a:gdLst>
            <a:ahLst/>
            <a:cxnLst/>
            <a:rect l="textAreaLeft" t="textAreaTop" r="textAreaRight" b="textAreaBottom"/>
            <a:pathLst>
              <a:path w="12801600" h="2194560">
                <a:moveTo>
                  <a:pt x="12801600" y="2194560"/>
                </a:moveTo>
                <a:lnTo>
                  <a:pt x="0" y="2194560"/>
                </a:lnTo>
                <a:lnTo>
                  <a:pt x="0" y="0"/>
                </a:lnTo>
                <a:lnTo>
                  <a:pt x="12801600" y="0"/>
                </a:lnTo>
                <a:lnTo>
                  <a:pt x="12801600" y="219456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6" name="PlaceHolder 1"/>
          <p:cNvSpPr>
            <a:spLocks noGrp="1"/>
          </p:cNvSpPr>
          <p:nvPr>
            <p:ph type="title"/>
          </p:nvPr>
        </p:nvSpPr>
        <p:spPr>
          <a:xfrm>
            <a:off x="78840" y="4541040"/>
            <a:ext cx="6045480" cy="161568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12600" indent="0">
              <a:lnSpc>
                <a:spcPct val="100000"/>
              </a:lnSpc>
              <a:spcBef>
                <a:spcPts val="99"/>
              </a:spcBef>
              <a:buNone/>
            </a:pPr>
            <a:r>
              <a:rPr lang="en-IN" sz="5400" b="1" strike="noStrike" spc="-1">
                <a:solidFill>
                  <a:schemeClr val="dk1"/>
                </a:solidFill>
                <a:latin typeface="Calibri"/>
              </a:rPr>
              <a:t>RELOCATION</a:t>
            </a:r>
            <a:r>
              <a:rPr lang="en-IN" sz="5400" b="1" strike="noStrike" spc="-26">
                <a:solidFill>
                  <a:schemeClr val="dk1"/>
                </a:solidFill>
                <a:latin typeface="Calibri"/>
              </a:rPr>
              <a:t> </a:t>
            </a:r>
            <a:r>
              <a:rPr lang="en-IN" sz="5400" b="1" strike="noStrike" spc="-12">
                <a:solidFill>
                  <a:schemeClr val="dk1"/>
                </a:solidFill>
                <a:latin typeface="Calibri"/>
              </a:rPr>
              <a:t>STAGES</a:t>
            </a:r>
            <a:endParaRPr lang="en-IN" sz="5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object 2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8" name="PlaceHolder 1"/>
          <p:cNvSpPr>
            <a:spLocks noGrp="1"/>
          </p:cNvSpPr>
          <p:nvPr>
            <p:ph type="title"/>
          </p:nvPr>
        </p:nvSpPr>
        <p:spPr>
          <a:xfrm>
            <a:off x="93960" y="-11520"/>
            <a:ext cx="3428640" cy="1615320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1260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RELOCATION</a:t>
            </a:r>
            <a:r>
              <a:rPr lang="en-IN" sz="2800" b="1" strike="noStrike" spc="-8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STAGE</a:t>
            </a:r>
            <a:r>
              <a:rPr lang="en-IN" sz="2800" b="1" strike="noStrike" spc="-8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-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52">
                <a:solidFill>
                  <a:schemeClr val="dk1"/>
                </a:solidFill>
                <a:latin typeface="Calibri"/>
              </a:rPr>
              <a:t>1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79" name="object 4"/>
          <p:cNvPicPr/>
          <p:nvPr/>
        </p:nvPicPr>
        <p:blipFill>
          <a:blip r:embed="rId2"/>
          <a:stretch/>
        </p:blipFill>
        <p:spPr>
          <a:xfrm>
            <a:off x="12111480" y="587160"/>
            <a:ext cx="567000" cy="552240"/>
          </a:xfrm>
          <a:prstGeom prst="rect">
            <a:avLst/>
          </a:prstGeom>
          <a:ln w="0">
            <a:noFill/>
          </a:ln>
        </p:spPr>
      </p:pic>
      <p:grpSp>
        <p:nvGrpSpPr>
          <p:cNvPr id="680" name="object 5"/>
          <p:cNvGrpSpPr/>
          <p:nvPr/>
        </p:nvGrpSpPr>
        <p:grpSpPr>
          <a:xfrm>
            <a:off x="-4320" y="1154880"/>
            <a:ext cx="12792240" cy="7098120"/>
            <a:chOff x="-4320" y="1154880"/>
            <a:chExt cx="12792240" cy="7098120"/>
          </a:xfrm>
        </p:grpSpPr>
        <p:pic>
          <p:nvPicPr>
            <p:cNvPr id="681" name="object 6"/>
            <p:cNvPicPr/>
            <p:nvPr/>
          </p:nvPicPr>
          <p:blipFill>
            <a:blip r:embed="rId3"/>
            <a:srcRect r="2121" b="27115"/>
            <a:stretch/>
          </p:blipFill>
          <p:spPr>
            <a:xfrm>
              <a:off x="-4320" y="1154880"/>
              <a:ext cx="12792240" cy="7098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82" name="object 8"/>
            <p:cNvSpPr/>
            <p:nvPr/>
          </p:nvSpPr>
          <p:spPr>
            <a:xfrm>
              <a:off x="11578680" y="2917800"/>
              <a:ext cx="784080" cy="45000"/>
            </a:xfrm>
            <a:custGeom>
              <a:avLst/>
              <a:gdLst>
                <a:gd name="textAreaLeft" fmla="*/ 0 w 784080"/>
                <a:gd name="textAreaRight" fmla="*/ 784440 w 784080"/>
                <a:gd name="textAreaTop" fmla="*/ 0 h 45000"/>
                <a:gd name="textAreaBottom" fmla="*/ 45360 h 45000"/>
              </a:gdLst>
              <a:ahLst/>
              <a:cxnLst/>
              <a:rect l="textAreaLeft" t="textAreaTop" r="textAreaRight" b="textAreaBottom"/>
              <a:pathLst>
                <a:path w="439420" h="24130">
                  <a:moveTo>
                    <a:pt x="330" y="24129"/>
                  </a:moveTo>
                  <a:lnTo>
                    <a:pt x="0" y="11429"/>
                  </a:lnTo>
                  <a:lnTo>
                    <a:pt x="438784" y="0"/>
                  </a:lnTo>
                  <a:lnTo>
                    <a:pt x="439115" y="12699"/>
                  </a:lnTo>
                  <a:lnTo>
                    <a:pt x="330" y="24129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683" name="object 10"/>
          <p:cNvSpPr/>
          <p:nvPr/>
        </p:nvSpPr>
        <p:spPr>
          <a:xfrm>
            <a:off x="216720" y="7924680"/>
            <a:ext cx="9527040" cy="137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1800" b="1" u="sng" strike="noStrike" spc="-4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</a:rPr>
              <a:t>STAGE-</a:t>
            </a:r>
            <a:r>
              <a:rPr lang="en-IN" sz="1800" b="1" u="sng" strike="noStrike" spc="-52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</a:rPr>
              <a:t>1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20"/>
              </a:spcBef>
            </a:pPr>
            <a:endParaRPr lang="en-IN" sz="1750" b="0" strike="noStrike" spc="-1">
              <a:solidFill>
                <a:srgbClr val="000000"/>
              </a:solidFill>
              <a:latin typeface="Arial"/>
            </a:endParaRPr>
          </a:p>
          <a:p>
            <a:pPr marL="354960" indent="-342360">
              <a:lnSpc>
                <a:spcPct val="100000"/>
              </a:lnSpc>
              <a:buClr>
                <a:srgbClr val="000000"/>
              </a:buClr>
              <a:buFont typeface="OpenSymbol"/>
              <a:buAutoNum type="alphaLcPeriod"/>
              <a:tabLst>
                <a:tab pos="354960" algn="l"/>
                <a:tab pos="35568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Office building and staff house will be demolished and temp provision will be made in existing station building at first floor.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  <a:tabLst>
                <a:tab pos="354960" algn="l"/>
                <a:tab pos="355680" algn="l"/>
              </a:tabLst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84" name="object 11"/>
          <p:cNvGrpSpPr/>
          <p:nvPr/>
        </p:nvGrpSpPr>
        <p:grpSpPr>
          <a:xfrm>
            <a:off x="163800" y="677520"/>
            <a:ext cx="351360" cy="651960"/>
            <a:chOff x="163800" y="677520"/>
            <a:chExt cx="351360" cy="651960"/>
          </a:xfrm>
        </p:grpSpPr>
        <p:sp>
          <p:nvSpPr>
            <p:cNvPr id="685" name="object 12"/>
            <p:cNvSpPr/>
            <p:nvPr/>
          </p:nvSpPr>
          <p:spPr>
            <a:xfrm>
              <a:off x="170640" y="684360"/>
              <a:ext cx="338040" cy="180000"/>
            </a:xfrm>
            <a:custGeom>
              <a:avLst/>
              <a:gdLst>
                <a:gd name="textAreaLeft" fmla="*/ 0 w 338040"/>
                <a:gd name="textAreaRight" fmla="*/ 338400 w 338040"/>
                <a:gd name="textAreaTop" fmla="*/ 0 h 180000"/>
                <a:gd name="textAreaBottom" fmla="*/ 180360 h 180000"/>
              </a:gdLst>
              <a:ahLst/>
              <a:cxnLst/>
              <a:rect l="textAreaLeft" t="textAreaTop" r="textAreaRight" b="textAreaBottom"/>
              <a:pathLst>
                <a:path w="338455" h="180340">
                  <a:moveTo>
                    <a:pt x="338328" y="179832"/>
                  </a:moveTo>
                  <a:lnTo>
                    <a:pt x="0" y="179832"/>
                  </a:lnTo>
                  <a:lnTo>
                    <a:pt x="0" y="0"/>
                  </a:lnTo>
                  <a:lnTo>
                    <a:pt x="338328" y="0"/>
                  </a:lnTo>
                  <a:lnTo>
                    <a:pt x="338328" y="179832"/>
                  </a:lnTo>
                  <a:close/>
                </a:path>
              </a:pathLst>
            </a:custGeom>
            <a:solidFill>
              <a:srgbClr val="A9D1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" name="object 13"/>
            <p:cNvSpPr/>
            <p:nvPr/>
          </p:nvSpPr>
          <p:spPr>
            <a:xfrm>
              <a:off x="163800" y="677520"/>
              <a:ext cx="351360" cy="193320"/>
            </a:xfrm>
            <a:custGeom>
              <a:avLst/>
              <a:gdLst>
                <a:gd name="textAreaLeft" fmla="*/ 0 w 351360"/>
                <a:gd name="textAreaRight" fmla="*/ 351720 w 351360"/>
                <a:gd name="textAreaTop" fmla="*/ 0 h 193320"/>
                <a:gd name="textAreaBottom" fmla="*/ 193680 h 193320"/>
              </a:gdLst>
              <a:ahLst/>
              <a:cxnLst/>
              <a:rect l="textAreaLeft" t="textAreaTop" r="textAreaRight" b="textAreaBottom"/>
              <a:pathLst>
                <a:path w="351790" h="193675">
                  <a:moveTo>
                    <a:pt x="351675" y="193205"/>
                  </a:moveTo>
                  <a:lnTo>
                    <a:pt x="0" y="193205"/>
                  </a:lnTo>
                  <a:lnTo>
                    <a:pt x="0" y="0"/>
                  </a:lnTo>
                  <a:lnTo>
                    <a:pt x="351675" y="0"/>
                  </a:lnTo>
                  <a:lnTo>
                    <a:pt x="351675" y="6349"/>
                  </a:lnTo>
                  <a:lnTo>
                    <a:pt x="12700" y="6349"/>
                  </a:lnTo>
                  <a:lnTo>
                    <a:pt x="6350" y="12699"/>
                  </a:lnTo>
                  <a:lnTo>
                    <a:pt x="12700" y="12699"/>
                  </a:lnTo>
                  <a:lnTo>
                    <a:pt x="12700" y="180505"/>
                  </a:lnTo>
                  <a:lnTo>
                    <a:pt x="6350" y="180505"/>
                  </a:lnTo>
                  <a:lnTo>
                    <a:pt x="12700" y="186855"/>
                  </a:lnTo>
                  <a:lnTo>
                    <a:pt x="351675" y="186855"/>
                  </a:lnTo>
                  <a:lnTo>
                    <a:pt x="351675" y="193205"/>
                  </a:lnTo>
                  <a:close/>
                </a:path>
                <a:path w="351790" h="193675">
                  <a:moveTo>
                    <a:pt x="12700" y="12699"/>
                  </a:moveTo>
                  <a:lnTo>
                    <a:pt x="6350" y="12699"/>
                  </a:lnTo>
                  <a:lnTo>
                    <a:pt x="12700" y="6349"/>
                  </a:lnTo>
                  <a:lnTo>
                    <a:pt x="12700" y="12699"/>
                  </a:lnTo>
                  <a:close/>
                </a:path>
                <a:path w="351790" h="193675">
                  <a:moveTo>
                    <a:pt x="338975" y="12699"/>
                  </a:moveTo>
                  <a:lnTo>
                    <a:pt x="12700" y="12699"/>
                  </a:lnTo>
                  <a:lnTo>
                    <a:pt x="12700" y="6349"/>
                  </a:lnTo>
                  <a:lnTo>
                    <a:pt x="338975" y="6349"/>
                  </a:lnTo>
                  <a:lnTo>
                    <a:pt x="338975" y="12699"/>
                  </a:lnTo>
                  <a:close/>
                </a:path>
                <a:path w="351790" h="193675">
                  <a:moveTo>
                    <a:pt x="338975" y="186855"/>
                  </a:moveTo>
                  <a:lnTo>
                    <a:pt x="338975" y="6349"/>
                  </a:lnTo>
                  <a:lnTo>
                    <a:pt x="345325" y="12699"/>
                  </a:lnTo>
                  <a:lnTo>
                    <a:pt x="351675" y="12699"/>
                  </a:lnTo>
                  <a:lnTo>
                    <a:pt x="351675" y="180505"/>
                  </a:lnTo>
                  <a:lnTo>
                    <a:pt x="345325" y="180505"/>
                  </a:lnTo>
                  <a:lnTo>
                    <a:pt x="338975" y="186855"/>
                  </a:lnTo>
                  <a:close/>
                </a:path>
                <a:path w="351790" h="193675">
                  <a:moveTo>
                    <a:pt x="351675" y="12699"/>
                  </a:moveTo>
                  <a:lnTo>
                    <a:pt x="345325" y="12699"/>
                  </a:lnTo>
                  <a:lnTo>
                    <a:pt x="338975" y="6349"/>
                  </a:lnTo>
                  <a:lnTo>
                    <a:pt x="351675" y="6349"/>
                  </a:lnTo>
                  <a:lnTo>
                    <a:pt x="351675" y="12699"/>
                  </a:lnTo>
                  <a:close/>
                </a:path>
                <a:path w="351790" h="193675">
                  <a:moveTo>
                    <a:pt x="12700" y="186855"/>
                  </a:moveTo>
                  <a:lnTo>
                    <a:pt x="6350" y="180505"/>
                  </a:lnTo>
                  <a:lnTo>
                    <a:pt x="12700" y="180505"/>
                  </a:lnTo>
                  <a:lnTo>
                    <a:pt x="12700" y="186855"/>
                  </a:lnTo>
                  <a:close/>
                </a:path>
                <a:path w="351790" h="193675">
                  <a:moveTo>
                    <a:pt x="338975" y="186855"/>
                  </a:moveTo>
                  <a:lnTo>
                    <a:pt x="12700" y="186855"/>
                  </a:lnTo>
                  <a:lnTo>
                    <a:pt x="12700" y="180505"/>
                  </a:lnTo>
                  <a:lnTo>
                    <a:pt x="338975" y="180505"/>
                  </a:lnTo>
                  <a:lnTo>
                    <a:pt x="338975" y="186855"/>
                  </a:lnTo>
                  <a:close/>
                </a:path>
                <a:path w="351790" h="193675">
                  <a:moveTo>
                    <a:pt x="351675" y="186855"/>
                  </a:moveTo>
                  <a:lnTo>
                    <a:pt x="338975" y="186855"/>
                  </a:lnTo>
                  <a:lnTo>
                    <a:pt x="345325" y="180505"/>
                  </a:lnTo>
                  <a:lnTo>
                    <a:pt x="351675" y="180505"/>
                  </a:lnTo>
                  <a:lnTo>
                    <a:pt x="351675" y="186855"/>
                  </a:lnTo>
                  <a:close/>
                </a:path>
              </a:pathLst>
            </a:custGeom>
            <a:solidFill>
              <a:srgbClr val="7E7E7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87" name="object 14"/>
            <p:cNvSpPr/>
            <p:nvPr/>
          </p:nvSpPr>
          <p:spPr>
            <a:xfrm>
              <a:off x="170640" y="912960"/>
              <a:ext cx="338040" cy="181080"/>
            </a:xfrm>
            <a:custGeom>
              <a:avLst/>
              <a:gdLst>
                <a:gd name="textAreaLeft" fmla="*/ 0 w 338040"/>
                <a:gd name="textAreaRight" fmla="*/ 338400 w 338040"/>
                <a:gd name="textAreaTop" fmla="*/ 0 h 181080"/>
                <a:gd name="textAreaBottom" fmla="*/ 181440 h 181080"/>
              </a:gdLst>
              <a:ahLst/>
              <a:cxnLst/>
              <a:rect l="textAreaLeft" t="textAreaTop" r="textAreaRight" b="textAreaBottom"/>
              <a:pathLst>
                <a:path w="338455" h="181609">
                  <a:moveTo>
                    <a:pt x="338328" y="181356"/>
                  </a:moveTo>
                  <a:lnTo>
                    <a:pt x="0" y="181356"/>
                  </a:lnTo>
                  <a:lnTo>
                    <a:pt x="0" y="0"/>
                  </a:lnTo>
                  <a:lnTo>
                    <a:pt x="338328" y="0"/>
                  </a:lnTo>
                  <a:lnTo>
                    <a:pt x="338328" y="181356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88" name="object 15"/>
            <p:cNvSpPr/>
            <p:nvPr/>
          </p:nvSpPr>
          <p:spPr>
            <a:xfrm>
              <a:off x="163800" y="906840"/>
              <a:ext cx="351360" cy="193320"/>
            </a:xfrm>
            <a:custGeom>
              <a:avLst/>
              <a:gdLst>
                <a:gd name="textAreaLeft" fmla="*/ 0 w 351360"/>
                <a:gd name="textAreaRight" fmla="*/ 351720 w 351360"/>
                <a:gd name="textAreaTop" fmla="*/ 0 h 193320"/>
                <a:gd name="textAreaBottom" fmla="*/ 193680 h 193320"/>
              </a:gdLst>
              <a:ahLst/>
              <a:cxnLst/>
              <a:rect l="textAreaLeft" t="textAreaTop" r="textAreaRight" b="textAreaBottom"/>
              <a:pathLst>
                <a:path w="351790" h="193675">
                  <a:moveTo>
                    <a:pt x="351675" y="193205"/>
                  </a:moveTo>
                  <a:lnTo>
                    <a:pt x="0" y="193205"/>
                  </a:lnTo>
                  <a:lnTo>
                    <a:pt x="0" y="0"/>
                  </a:lnTo>
                  <a:lnTo>
                    <a:pt x="351675" y="0"/>
                  </a:lnTo>
                  <a:lnTo>
                    <a:pt x="351675" y="6349"/>
                  </a:lnTo>
                  <a:lnTo>
                    <a:pt x="12700" y="6349"/>
                  </a:lnTo>
                  <a:lnTo>
                    <a:pt x="6350" y="12699"/>
                  </a:lnTo>
                  <a:lnTo>
                    <a:pt x="12700" y="12699"/>
                  </a:lnTo>
                  <a:lnTo>
                    <a:pt x="12700" y="180505"/>
                  </a:lnTo>
                  <a:lnTo>
                    <a:pt x="6350" y="180505"/>
                  </a:lnTo>
                  <a:lnTo>
                    <a:pt x="12700" y="186855"/>
                  </a:lnTo>
                  <a:lnTo>
                    <a:pt x="351675" y="186855"/>
                  </a:lnTo>
                  <a:lnTo>
                    <a:pt x="351675" y="193205"/>
                  </a:lnTo>
                  <a:close/>
                </a:path>
                <a:path w="351790" h="193675">
                  <a:moveTo>
                    <a:pt x="12700" y="12699"/>
                  </a:moveTo>
                  <a:lnTo>
                    <a:pt x="6350" y="12699"/>
                  </a:lnTo>
                  <a:lnTo>
                    <a:pt x="12700" y="6349"/>
                  </a:lnTo>
                  <a:lnTo>
                    <a:pt x="12700" y="12699"/>
                  </a:lnTo>
                  <a:close/>
                </a:path>
                <a:path w="351790" h="193675">
                  <a:moveTo>
                    <a:pt x="338975" y="12699"/>
                  </a:moveTo>
                  <a:lnTo>
                    <a:pt x="12700" y="12699"/>
                  </a:lnTo>
                  <a:lnTo>
                    <a:pt x="12700" y="6349"/>
                  </a:lnTo>
                  <a:lnTo>
                    <a:pt x="338975" y="6349"/>
                  </a:lnTo>
                  <a:lnTo>
                    <a:pt x="338975" y="12699"/>
                  </a:lnTo>
                  <a:close/>
                </a:path>
                <a:path w="351790" h="193675">
                  <a:moveTo>
                    <a:pt x="338975" y="186855"/>
                  </a:moveTo>
                  <a:lnTo>
                    <a:pt x="338975" y="6349"/>
                  </a:lnTo>
                  <a:lnTo>
                    <a:pt x="345325" y="12699"/>
                  </a:lnTo>
                  <a:lnTo>
                    <a:pt x="351675" y="12699"/>
                  </a:lnTo>
                  <a:lnTo>
                    <a:pt x="351675" y="180505"/>
                  </a:lnTo>
                  <a:lnTo>
                    <a:pt x="345325" y="180505"/>
                  </a:lnTo>
                  <a:lnTo>
                    <a:pt x="338975" y="186855"/>
                  </a:lnTo>
                  <a:close/>
                </a:path>
                <a:path w="351790" h="193675">
                  <a:moveTo>
                    <a:pt x="351675" y="12699"/>
                  </a:moveTo>
                  <a:lnTo>
                    <a:pt x="345325" y="12699"/>
                  </a:lnTo>
                  <a:lnTo>
                    <a:pt x="338975" y="6349"/>
                  </a:lnTo>
                  <a:lnTo>
                    <a:pt x="351675" y="6349"/>
                  </a:lnTo>
                  <a:lnTo>
                    <a:pt x="351675" y="12699"/>
                  </a:lnTo>
                  <a:close/>
                </a:path>
                <a:path w="351790" h="193675">
                  <a:moveTo>
                    <a:pt x="12700" y="186855"/>
                  </a:moveTo>
                  <a:lnTo>
                    <a:pt x="6350" y="180505"/>
                  </a:lnTo>
                  <a:lnTo>
                    <a:pt x="12700" y="180505"/>
                  </a:lnTo>
                  <a:lnTo>
                    <a:pt x="12700" y="186855"/>
                  </a:lnTo>
                  <a:close/>
                </a:path>
                <a:path w="351790" h="193675">
                  <a:moveTo>
                    <a:pt x="338975" y="186855"/>
                  </a:moveTo>
                  <a:lnTo>
                    <a:pt x="12700" y="186855"/>
                  </a:lnTo>
                  <a:lnTo>
                    <a:pt x="12700" y="180505"/>
                  </a:lnTo>
                  <a:lnTo>
                    <a:pt x="338975" y="180505"/>
                  </a:lnTo>
                  <a:lnTo>
                    <a:pt x="338975" y="186855"/>
                  </a:lnTo>
                  <a:close/>
                </a:path>
                <a:path w="351790" h="193675">
                  <a:moveTo>
                    <a:pt x="351675" y="186855"/>
                  </a:moveTo>
                  <a:lnTo>
                    <a:pt x="338975" y="186855"/>
                  </a:lnTo>
                  <a:lnTo>
                    <a:pt x="345325" y="180505"/>
                  </a:lnTo>
                  <a:lnTo>
                    <a:pt x="351675" y="180505"/>
                  </a:lnTo>
                  <a:lnTo>
                    <a:pt x="351675" y="186855"/>
                  </a:lnTo>
                  <a:close/>
                </a:path>
              </a:pathLst>
            </a:custGeom>
            <a:solidFill>
              <a:srgbClr val="7E7E7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89" name="object 16"/>
            <p:cNvSpPr/>
            <p:nvPr/>
          </p:nvSpPr>
          <p:spPr>
            <a:xfrm>
              <a:off x="170640" y="1143000"/>
              <a:ext cx="338040" cy="180000"/>
            </a:xfrm>
            <a:custGeom>
              <a:avLst/>
              <a:gdLst>
                <a:gd name="textAreaLeft" fmla="*/ 0 w 338040"/>
                <a:gd name="textAreaRight" fmla="*/ 338400 w 338040"/>
                <a:gd name="textAreaTop" fmla="*/ 0 h 180000"/>
                <a:gd name="textAreaBottom" fmla="*/ 180360 h 180000"/>
              </a:gdLst>
              <a:ahLst/>
              <a:cxnLst/>
              <a:rect l="textAreaLeft" t="textAreaTop" r="textAreaRight" b="textAreaBottom"/>
              <a:pathLst>
                <a:path w="338455" h="180340">
                  <a:moveTo>
                    <a:pt x="338328" y="179831"/>
                  </a:moveTo>
                  <a:lnTo>
                    <a:pt x="0" y="179831"/>
                  </a:lnTo>
                  <a:lnTo>
                    <a:pt x="0" y="0"/>
                  </a:lnTo>
                  <a:lnTo>
                    <a:pt x="338328" y="0"/>
                  </a:lnTo>
                  <a:lnTo>
                    <a:pt x="338328" y="179831"/>
                  </a:lnTo>
                  <a:close/>
                </a:path>
              </a:pathLst>
            </a:custGeom>
            <a:solidFill>
              <a:srgbClr val="FDB9A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0" name="object 17"/>
            <p:cNvSpPr/>
            <p:nvPr/>
          </p:nvSpPr>
          <p:spPr>
            <a:xfrm>
              <a:off x="163800" y="1136160"/>
              <a:ext cx="351360" cy="193320"/>
            </a:xfrm>
            <a:custGeom>
              <a:avLst/>
              <a:gdLst>
                <a:gd name="textAreaLeft" fmla="*/ 0 w 351360"/>
                <a:gd name="textAreaRight" fmla="*/ 351720 w 351360"/>
                <a:gd name="textAreaTop" fmla="*/ 0 h 193320"/>
                <a:gd name="textAreaBottom" fmla="*/ 193680 h 193320"/>
              </a:gdLst>
              <a:ahLst/>
              <a:cxnLst/>
              <a:rect l="textAreaLeft" t="textAreaTop" r="textAreaRight" b="textAreaBottom"/>
              <a:pathLst>
                <a:path w="351790" h="193675">
                  <a:moveTo>
                    <a:pt x="351675" y="193205"/>
                  </a:moveTo>
                  <a:lnTo>
                    <a:pt x="0" y="193205"/>
                  </a:lnTo>
                  <a:lnTo>
                    <a:pt x="0" y="0"/>
                  </a:lnTo>
                  <a:lnTo>
                    <a:pt x="351675" y="0"/>
                  </a:lnTo>
                  <a:lnTo>
                    <a:pt x="351675" y="6350"/>
                  </a:lnTo>
                  <a:lnTo>
                    <a:pt x="12700" y="6350"/>
                  </a:lnTo>
                  <a:lnTo>
                    <a:pt x="6350" y="12700"/>
                  </a:lnTo>
                  <a:lnTo>
                    <a:pt x="12700" y="12700"/>
                  </a:lnTo>
                  <a:lnTo>
                    <a:pt x="12700" y="180505"/>
                  </a:lnTo>
                  <a:lnTo>
                    <a:pt x="6350" y="180505"/>
                  </a:lnTo>
                  <a:lnTo>
                    <a:pt x="12700" y="186855"/>
                  </a:lnTo>
                  <a:lnTo>
                    <a:pt x="351675" y="186855"/>
                  </a:lnTo>
                  <a:lnTo>
                    <a:pt x="351675" y="193205"/>
                  </a:lnTo>
                  <a:close/>
                </a:path>
                <a:path w="351790" h="193675">
                  <a:moveTo>
                    <a:pt x="12700" y="12700"/>
                  </a:moveTo>
                  <a:lnTo>
                    <a:pt x="6350" y="12700"/>
                  </a:lnTo>
                  <a:lnTo>
                    <a:pt x="12700" y="6350"/>
                  </a:lnTo>
                  <a:lnTo>
                    <a:pt x="12700" y="12700"/>
                  </a:lnTo>
                  <a:close/>
                </a:path>
                <a:path w="351790" h="193675">
                  <a:moveTo>
                    <a:pt x="338975" y="12700"/>
                  </a:moveTo>
                  <a:lnTo>
                    <a:pt x="12700" y="12700"/>
                  </a:lnTo>
                  <a:lnTo>
                    <a:pt x="12700" y="6350"/>
                  </a:lnTo>
                  <a:lnTo>
                    <a:pt x="338975" y="6350"/>
                  </a:lnTo>
                  <a:lnTo>
                    <a:pt x="338975" y="12700"/>
                  </a:lnTo>
                  <a:close/>
                </a:path>
                <a:path w="351790" h="193675">
                  <a:moveTo>
                    <a:pt x="338975" y="186855"/>
                  </a:moveTo>
                  <a:lnTo>
                    <a:pt x="338975" y="6350"/>
                  </a:lnTo>
                  <a:lnTo>
                    <a:pt x="345325" y="12700"/>
                  </a:lnTo>
                  <a:lnTo>
                    <a:pt x="351675" y="12700"/>
                  </a:lnTo>
                  <a:lnTo>
                    <a:pt x="351675" y="180505"/>
                  </a:lnTo>
                  <a:lnTo>
                    <a:pt x="345325" y="180505"/>
                  </a:lnTo>
                  <a:lnTo>
                    <a:pt x="338975" y="186855"/>
                  </a:lnTo>
                  <a:close/>
                </a:path>
                <a:path w="351790" h="193675">
                  <a:moveTo>
                    <a:pt x="351675" y="12700"/>
                  </a:moveTo>
                  <a:lnTo>
                    <a:pt x="345325" y="12700"/>
                  </a:lnTo>
                  <a:lnTo>
                    <a:pt x="338975" y="6350"/>
                  </a:lnTo>
                  <a:lnTo>
                    <a:pt x="351675" y="6350"/>
                  </a:lnTo>
                  <a:lnTo>
                    <a:pt x="351675" y="12700"/>
                  </a:lnTo>
                  <a:close/>
                </a:path>
                <a:path w="351790" h="193675">
                  <a:moveTo>
                    <a:pt x="12700" y="186855"/>
                  </a:moveTo>
                  <a:lnTo>
                    <a:pt x="6350" y="180505"/>
                  </a:lnTo>
                  <a:lnTo>
                    <a:pt x="12700" y="180505"/>
                  </a:lnTo>
                  <a:lnTo>
                    <a:pt x="12700" y="186855"/>
                  </a:lnTo>
                  <a:close/>
                </a:path>
                <a:path w="351790" h="193675">
                  <a:moveTo>
                    <a:pt x="338975" y="186855"/>
                  </a:moveTo>
                  <a:lnTo>
                    <a:pt x="12700" y="186855"/>
                  </a:lnTo>
                  <a:lnTo>
                    <a:pt x="12700" y="180505"/>
                  </a:lnTo>
                  <a:lnTo>
                    <a:pt x="338975" y="180505"/>
                  </a:lnTo>
                  <a:lnTo>
                    <a:pt x="338975" y="186855"/>
                  </a:lnTo>
                  <a:close/>
                </a:path>
                <a:path w="351790" h="193675">
                  <a:moveTo>
                    <a:pt x="351675" y="186855"/>
                  </a:moveTo>
                  <a:lnTo>
                    <a:pt x="338975" y="186855"/>
                  </a:lnTo>
                  <a:lnTo>
                    <a:pt x="345325" y="180505"/>
                  </a:lnTo>
                  <a:lnTo>
                    <a:pt x="351675" y="180505"/>
                  </a:lnTo>
                  <a:lnTo>
                    <a:pt x="351675" y="186855"/>
                  </a:lnTo>
                  <a:close/>
                </a:path>
              </a:pathLst>
            </a:custGeom>
            <a:solidFill>
              <a:srgbClr val="7E7E7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691" name="object 18"/>
          <p:cNvSpPr/>
          <p:nvPr/>
        </p:nvSpPr>
        <p:spPr>
          <a:xfrm>
            <a:off x="563400" y="604440"/>
            <a:ext cx="2095200" cy="69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0160" rIns="0" bIns="0" anchor="t">
            <a:spAutoFit/>
          </a:bodyPr>
          <a:lstStyle/>
          <a:p>
            <a:pPr marL="36720" indent="-24840">
              <a:lnSpc>
                <a:spcPct val="123000"/>
              </a:lnSpc>
              <a:spcBef>
                <a:spcPts val="159"/>
              </a:spcBef>
              <a:tabLst>
                <a:tab pos="0" algn="l"/>
              </a:tabLst>
            </a:pPr>
            <a:r>
              <a:rPr lang="en-IN" sz="1200" b="1" strike="noStrike" spc="-1">
                <a:solidFill>
                  <a:srgbClr val="000000"/>
                </a:solidFill>
                <a:latin typeface="Calibri"/>
              </a:rPr>
              <a:t>NEW</a:t>
            </a:r>
            <a:r>
              <a:rPr lang="en-IN" sz="12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200" b="1" strike="noStrike" spc="-1">
                <a:solidFill>
                  <a:srgbClr val="000000"/>
                </a:solidFill>
                <a:latin typeface="Calibri"/>
              </a:rPr>
              <a:t>CONSTRUCTED</a:t>
            </a:r>
            <a:r>
              <a:rPr lang="en-IN" sz="12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200" b="1" strike="noStrike" spc="-12">
                <a:solidFill>
                  <a:srgbClr val="000000"/>
                </a:solidFill>
                <a:latin typeface="Calibri"/>
              </a:rPr>
              <a:t>STRUCTURE </a:t>
            </a:r>
            <a:r>
              <a:rPr lang="en-IN" sz="1200" b="1" strike="noStrike" spc="-1">
                <a:solidFill>
                  <a:srgbClr val="000000"/>
                </a:solidFill>
                <a:latin typeface="Calibri"/>
              </a:rPr>
              <a:t>DEMOLISHED</a:t>
            </a:r>
            <a:r>
              <a:rPr lang="en-IN" sz="1200" b="1" strike="noStrike" spc="-4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200" b="1" strike="noStrike" spc="-12">
                <a:solidFill>
                  <a:srgbClr val="000000"/>
                </a:solidFill>
                <a:latin typeface="Calibri"/>
              </a:rPr>
              <a:t>STRUCTURE </a:t>
            </a:r>
            <a:r>
              <a:rPr lang="en-IN" sz="1200" b="1" strike="noStrike" spc="-1">
                <a:solidFill>
                  <a:srgbClr val="000000"/>
                </a:solidFill>
                <a:latin typeface="Calibri"/>
              </a:rPr>
              <a:t>EXISTING</a:t>
            </a:r>
            <a:r>
              <a:rPr lang="en-IN" sz="1200" b="1" strike="noStrike" spc="-32">
                <a:solidFill>
                  <a:srgbClr val="000000"/>
                </a:solidFill>
                <a:latin typeface="Calibri"/>
              </a:rPr>
              <a:t> STATION</a:t>
            </a:r>
            <a:r>
              <a:rPr lang="en-IN" sz="1200" b="1" strike="noStrike" spc="-2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200" b="1" strike="noStrike" spc="-12">
                <a:solidFill>
                  <a:srgbClr val="000000"/>
                </a:solidFill>
                <a:latin typeface="Calibri"/>
              </a:rPr>
              <a:t>BUILDING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2" name="Freeform 32"/>
          <p:cNvSpPr/>
          <p:nvPr/>
        </p:nvSpPr>
        <p:spPr>
          <a:xfrm>
            <a:off x="1737360" y="3261240"/>
            <a:ext cx="571320" cy="213120"/>
          </a:xfrm>
          <a:custGeom>
            <a:avLst/>
            <a:gdLst>
              <a:gd name="textAreaLeft" fmla="*/ 0 w 571320"/>
              <a:gd name="textAreaRight" fmla="*/ 571680 w 571320"/>
              <a:gd name="textAreaTop" fmla="*/ 0 h 213120"/>
              <a:gd name="textAreaBottom" fmla="*/ 213480 h 213120"/>
            </a:gdLst>
            <a:ahLst/>
            <a:cxnLst/>
            <a:rect l="textAreaLeft" t="textAreaTop" r="textAreaRight" b="textAreaBottom"/>
            <a:pathLst>
              <a:path w="571500" h="213360">
                <a:moveTo>
                  <a:pt x="0" y="38100"/>
                </a:moveTo>
                <a:lnTo>
                  <a:pt x="15240" y="213360"/>
                </a:lnTo>
                <a:lnTo>
                  <a:pt x="571500" y="182880"/>
                </a:lnTo>
                <a:lnTo>
                  <a:pt x="56388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F0000">
              <a:alpha val="43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93" name="Freeform 34"/>
          <p:cNvSpPr/>
          <p:nvPr/>
        </p:nvSpPr>
        <p:spPr>
          <a:xfrm>
            <a:off x="4476600" y="2962440"/>
            <a:ext cx="399600" cy="275760"/>
          </a:xfrm>
          <a:custGeom>
            <a:avLst/>
            <a:gdLst>
              <a:gd name="textAreaLeft" fmla="*/ 0 w 399600"/>
              <a:gd name="textAreaRight" fmla="*/ 399960 w 399600"/>
              <a:gd name="textAreaTop" fmla="*/ 0 h 275760"/>
              <a:gd name="textAreaBottom" fmla="*/ 276120 h 275760"/>
            </a:gdLst>
            <a:ahLst/>
            <a:cxnLst/>
            <a:rect l="textAreaLeft" t="textAreaTop" r="textAreaRight" b="textAreaBottom"/>
            <a:pathLst>
              <a:path w="400050" h="276225">
                <a:moveTo>
                  <a:pt x="0" y="276225"/>
                </a:moveTo>
                <a:lnTo>
                  <a:pt x="400050" y="266700"/>
                </a:lnTo>
                <a:lnTo>
                  <a:pt x="381000" y="0"/>
                </a:lnTo>
                <a:lnTo>
                  <a:pt x="9525" y="0"/>
                </a:lnTo>
                <a:lnTo>
                  <a:pt x="0" y="276225"/>
                </a:lnTo>
                <a:close/>
              </a:path>
            </a:pathLst>
          </a:custGeom>
          <a:solidFill>
            <a:srgbClr val="FF0000">
              <a:alpha val="43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94" name="Freeform 35"/>
          <p:cNvSpPr/>
          <p:nvPr/>
        </p:nvSpPr>
        <p:spPr>
          <a:xfrm>
            <a:off x="4381560" y="3333600"/>
            <a:ext cx="542520" cy="466200"/>
          </a:xfrm>
          <a:custGeom>
            <a:avLst/>
            <a:gdLst>
              <a:gd name="textAreaLeft" fmla="*/ 0 w 542520"/>
              <a:gd name="textAreaRight" fmla="*/ 542880 w 542520"/>
              <a:gd name="textAreaTop" fmla="*/ 0 h 466200"/>
              <a:gd name="textAreaBottom" fmla="*/ 466560 h 466200"/>
            </a:gdLst>
            <a:ahLst/>
            <a:cxnLst/>
            <a:rect l="textAreaLeft" t="textAreaTop" r="textAreaRight" b="textAreaBottom"/>
            <a:pathLst>
              <a:path w="542925" h="466725">
                <a:moveTo>
                  <a:pt x="0" y="19050"/>
                </a:moveTo>
                <a:lnTo>
                  <a:pt x="28575" y="466725"/>
                </a:lnTo>
                <a:lnTo>
                  <a:pt x="542925" y="466725"/>
                </a:lnTo>
                <a:lnTo>
                  <a:pt x="485775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FF0000">
              <a:alpha val="43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95" name="Freeform 36"/>
          <p:cNvSpPr/>
          <p:nvPr/>
        </p:nvSpPr>
        <p:spPr>
          <a:xfrm>
            <a:off x="5495760" y="3648240"/>
            <a:ext cx="3647880" cy="618840"/>
          </a:xfrm>
          <a:custGeom>
            <a:avLst/>
            <a:gdLst>
              <a:gd name="textAreaLeft" fmla="*/ 0 w 3647880"/>
              <a:gd name="textAreaRight" fmla="*/ 3648240 w 3647880"/>
              <a:gd name="textAreaTop" fmla="*/ 0 h 618840"/>
              <a:gd name="textAreaBottom" fmla="*/ 619200 h 618840"/>
            </a:gdLst>
            <a:ahLst/>
            <a:cxnLst/>
            <a:rect l="textAreaLeft" t="textAreaTop" r="textAreaRight" b="textAreaBottom"/>
            <a:pathLst>
              <a:path w="3648075" h="619125">
                <a:moveTo>
                  <a:pt x="0" y="600075"/>
                </a:moveTo>
                <a:lnTo>
                  <a:pt x="3648075" y="619125"/>
                </a:lnTo>
                <a:lnTo>
                  <a:pt x="3638550" y="209550"/>
                </a:lnTo>
                <a:lnTo>
                  <a:pt x="2028825" y="228600"/>
                </a:lnTo>
                <a:lnTo>
                  <a:pt x="2009775" y="95250"/>
                </a:lnTo>
                <a:lnTo>
                  <a:pt x="1685925" y="114300"/>
                </a:lnTo>
                <a:lnTo>
                  <a:pt x="1685925" y="228600"/>
                </a:lnTo>
                <a:lnTo>
                  <a:pt x="876300" y="219075"/>
                </a:lnTo>
                <a:lnTo>
                  <a:pt x="838200" y="0"/>
                </a:lnTo>
                <a:lnTo>
                  <a:pt x="190500" y="9525"/>
                </a:lnTo>
                <a:lnTo>
                  <a:pt x="171450" y="533400"/>
                </a:lnTo>
                <a:lnTo>
                  <a:pt x="0" y="533400"/>
                </a:lnTo>
                <a:lnTo>
                  <a:pt x="0" y="600075"/>
                </a:lnTo>
                <a:close/>
              </a:path>
            </a:pathLst>
          </a:custGeom>
          <a:solidFill>
            <a:schemeClr val="accent6">
              <a:lumMod val="75000"/>
              <a:alpha val="43000"/>
            </a:schemeClr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96" name="Rectangle 37"/>
          <p:cNvSpPr/>
          <p:nvPr/>
        </p:nvSpPr>
        <p:spPr>
          <a:xfrm>
            <a:off x="6153120" y="3957480"/>
            <a:ext cx="235872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strike="noStrike" spc="-1">
                <a:solidFill>
                  <a:srgbClr val="000000"/>
                </a:solidFill>
                <a:latin typeface="Arial"/>
              </a:rPr>
              <a:t>EXISTING STATION BUILDING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" name="Rectangle 38"/>
          <p:cNvSpPr/>
          <p:nvPr/>
        </p:nvSpPr>
        <p:spPr>
          <a:xfrm>
            <a:off x="4317480" y="3385080"/>
            <a:ext cx="63072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1" strike="noStrike" spc="-1">
                <a:solidFill>
                  <a:srgbClr val="000000"/>
                </a:solidFill>
                <a:latin typeface="Arial"/>
              </a:rPr>
              <a:t>REST</a:t>
            </a:r>
            <a:endParaRPr lang="en-IN" sz="1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000" b="1" strike="noStrike" spc="-1">
                <a:solidFill>
                  <a:srgbClr val="000000"/>
                </a:solidFill>
                <a:latin typeface="Arial"/>
              </a:rPr>
              <a:t>HOUSE</a:t>
            </a:r>
            <a:endParaRPr lang="en-IN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8" name="Rectangle 39"/>
          <p:cNvSpPr/>
          <p:nvPr/>
        </p:nvSpPr>
        <p:spPr>
          <a:xfrm>
            <a:off x="4474800" y="2977200"/>
            <a:ext cx="39744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1" strike="noStrike" spc="-1">
                <a:solidFill>
                  <a:srgbClr val="000000"/>
                </a:solidFill>
                <a:latin typeface="Arial"/>
              </a:rPr>
              <a:t>U/C</a:t>
            </a:r>
            <a:endParaRPr lang="en-IN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2"/>
          <p:cNvPicPr/>
          <p:nvPr/>
        </p:nvPicPr>
        <p:blipFill>
          <a:blip r:embed="rId2"/>
          <a:srcRect t="2707" r="599"/>
          <a:stretch/>
        </p:blipFill>
        <p:spPr>
          <a:xfrm>
            <a:off x="0" y="990720"/>
            <a:ext cx="12776760" cy="7086240"/>
          </a:xfrm>
          <a:prstGeom prst="rect">
            <a:avLst/>
          </a:prstGeom>
          <a:ln w="0">
            <a:noFill/>
          </a:ln>
        </p:spPr>
      </p:pic>
      <p:sp>
        <p:nvSpPr>
          <p:cNvPr id="157" name="Freeform 7"/>
          <p:cNvSpPr/>
          <p:nvPr/>
        </p:nvSpPr>
        <p:spPr>
          <a:xfrm>
            <a:off x="5410080" y="1974960"/>
            <a:ext cx="685440" cy="2748960"/>
          </a:xfrm>
          <a:custGeom>
            <a:avLst/>
            <a:gdLst>
              <a:gd name="textAreaLeft" fmla="*/ 0 w 685440"/>
              <a:gd name="textAreaRight" fmla="*/ 685800 w 685440"/>
              <a:gd name="textAreaTop" fmla="*/ 0 h 2748960"/>
              <a:gd name="textAreaBottom" fmla="*/ 2749320 h 2748960"/>
            </a:gdLst>
            <a:ahLst/>
            <a:cxnLst/>
            <a:rect l="textAreaLeft" t="textAreaTop" r="textAreaRight" b="textAreaBottom"/>
            <a:pathLst>
              <a:path w="804672" h="2999232">
                <a:moveTo>
                  <a:pt x="0" y="2999232"/>
                </a:moveTo>
                <a:lnTo>
                  <a:pt x="804672" y="0"/>
                </a:lnTo>
                <a:lnTo>
                  <a:pt x="804672" y="0"/>
                </a:lnTo>
                <a:lnTo>
                  <a:pt x="804672" y="0"/>
                </a:lnTo>
              </a:path>
            </a:pathLst>
          </a:custGeom>
          <a:noFill/>
          <a:ln w="31750">
            <a:solidFill>
              <a:srgbClr val="FFC000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cxnSp>
        <p:nvCxnSpPr>
          <p:cNvPr id="158" name="Straight Connector 12"/>
          <p:cNvCxnSpPr/>
          <p:nvPr/>
        </p:nvCxnSpPr>
        <p:spPr>
          <a:xfrm flipH="1">
            <a:off x="5943600" y="2438280"/>
            <a:ext cx="1143360" cy="2286360"/>
          </a:xfrm>
          <a:prstGeom prst="straightConnector1">
            <a:avLst/>
          </a:prstGeom>
          <a:ln w="31750">
            <a:solidFill>
              <a:srgbClr val="FFC000"/>
            </a:solidFill>
            <a:prstDash val="sysDash"/>
            <a:round/>
          </a:ln>
        </p:spPr>
      </p:cxnSp>
      <p:sp>
        <p:nvSpPr>
          <p:cNvPr id="159" name="Freeform 16"/>
          <p:cNvSpPr/>
          <p:nvPr/>
        </p:nvSpPr>
        <p:spPr>
          <a:xfrm>
            <a:off x="7083720" y="2666880"/>
            <a:ext cx="889560" cy="2099880"/>
          </a:xfrm>
          <a:custGeom>
            <a:avLst/>
            <a:gdLst>
              <a:gd name="textAreaLeft" fmla="*/ 0 w 889560"/>
              <a:gd name="textAreaRight" fmla="*/ 889920 w 889560"/>
              <a:gd name="textAreaTop" fmla="*/ 0 h 2099880"/>
              <a:gd name="textAreaBottom" fmla="*/ 2100240 h 2099880"/>
            </a:gdLst>
            <a:ahLst/>
            <a:cxnLst/>
            <a:rect l="textAreaLeft" t="textAreaTop" r="textAreaRight" b="textAreaBottom"/>
            <a:pathLst>
              <a:path w="890016" h="1987296">
                <a:moveTo>
                  <a:pt x="890016" y="0"/>
                </a:moveTo>
                <a:cubicBezTo>
                  <a:pt x="537464" y="812800"/>
                  <a:pt x="184912" y="1625600"/>
                  <a:pt x="0" y="1987296"/>
                </a:cubicBezTo>
              </a:path>
            </a:pathLst>
          </a:custGeom>
          <a:noFill/>
          <a:ln w="31750">
            <a:solidFill>
              <a:srgbClr val="FFC000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0" name="Freeform 17"/>
          <p:cNvSpPr/>
          <p:nvPr/>
        </p:nvSpPr>
        <p:spPr>
          <a:xfrm>
            <a:off x="4425840" y="1036440"/>
            <a:ext cx="4794120" cy="2048040"/>
          </a:xfrm>
          <a:custGeom>
            <a:avLst/>
            <a:gdLst>
              <a:gd name="textAreaLeft" fmla="*/ 0 w 4794120"/>
              <a:gd name="textAreaRight" fmla="*/ 4794480 w 4794120"/>
              <a:gd name="textAreaTop" fmla="*/ 0 h 2048040"/>
              <a:gd name="textAreaBottom" fmla="*/ 2048400 h 2048040"/>
            </a:gdLst>
            <a:ahLst/>
            <a:cxnLst/>
            <a:rect l="textAreaLeft" t="textAreaTop" r="textAreaRight" b="textAreaBottom"/>
            <a:pathLst>
              <a:path w="4718304" h="2048256">
                <a:moveTo>
                  <a:pt x="4718304" y="2048256"/>
                </a:moveTo>
                <a:cubicBezTo>
                  <a:pt x="4181856" y="1901952"/>
                  <a:pt x="3645408" y="1755648"/>
                  <a:pt x="3133344" y="1572768"/>
                </a:cubicBezTo>
                <a:cubicBezTo>
                  <a:pt x="2621280" y="1389888"/>
                  <a:pt x="2168144" y="1213104"/>
                  <a:pt x="1645920" y="950976"/>
                </a:cubicBezTo>
                <a:cubicBezTo>
                  <a:pt x="1123696" y="688848"/>
                  <a:pt x="561848" y="344424"/>
                  <a:pt x="0" y="0"/>
                </a:cubicBezTo>
              </a:path>
            </a:pathLst>
          </a:custGeom>
          <a:noFill/>
          <a:ln w="63500">
            <a:solidFill>
              <a:srgbClr val="FFC000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1" name="Freeform 20"/>
          <p:cNvSpPr/>
          <p:nvPr/>
        </p:nvSpPr>
        <p:spPr>
          <a:xfrm>
            <a:off x="8434800" y="1060560"/>
            <a:ext cx="1976760" cy="3803400"/>
          </a:xfrm>
          <a:custGeom>
            <a:avLst/>
            <a:gdLst>
              <a:gd name="textAreaLeft" fmla="*/ 0 w 1976760"/>
              <a:gd name="textAreaRight" fmla="*/ 1977120 w 1976760"/>
              <a:gd name="textAreaTop" fmla="*/ 0 h 3803400"/>
              <a:gd name="textAreaBottom" fmla="*/ 3803760 h 3803400"/>
            </a:gdLst>
            <a:ahLst/>
            <a:cxnLst/>
            <a:rect l="textAreaLeft" t="textAreaTop" r="textAreaRight" b="textAreaBottom"/>
            <a:pathLst>
              <a:path w="1977055" h="3803904">
                <a:moveTo>
                  <a:pt x="38527" y="3803904"/>
                </a:moveTo>
                <a:cubicBezTo>
                  <a:pt x="-13289" y="3749040"/>
                  <a:pt x="-65105" y="3694176"/>
                  <a:pt x="257983" y="3060192"/>
                </a:cubicBezTo>
                <a:cubicBezTo>
                  <a:pt x="581071" y="2426208"/>
                  <a:pt x="1977055" y="0"/>
                  <a:pt x="1977055" y="0"/>
                </a:cubicBezTo>
                <a:lnTo>
                  <a:pt x="1977055" y="0"/>
                </a:lnTo>
              </a:path>
            </a:pathLst>
          </a:custGeom>
          <a:noFill/>
          <a:ln w="63500">
            <a:solidFill>
              <a:srgbClr val="FFC000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2" name="Freeform 23"/>
          <p:cNvSpPr/>
          <p:nvPr/>
        </p:nvSpPr>
        <p:spPr>
          <a:xfrm>
            <a:off x="707040" y="6949440"/>
            <a:ext cx="11996640" cy="609120"/>
          </a:xfrm>
          <a:custGeom>
            <a:avLst/>
            <a:gdLst>
              <a:gd name="textAreaLeft" fmla="*/ 0 w 11996640"/>
              <a:gd name="textAreaRight" fmla="*/ 11997000 w 11996640"/>
              <a:gd name="textAreaTop" fmla="*/ 0 h 609120"/>
              <a:gd name="textAreaBottom" fmla="*/ 609480 h 609120"/>
            </a:gdLst>
            <a:ahLst/>
            <a:cxnLst/>
            <a:rect l="textAreaLeft" t="textAreaTop" r="textAreaRight" b="textAreaBottom"/>
            <a:pathLst>
              <a:path w="11996928" h="609600">
                <a:moveTo>
                  <a:pt x="0" y="609600"/>
                </a:moveTo>
                <a:cubicBezTo>
                  <a:pt x="320040" y="426720"/>
                  <a:pt x="640080" y="243840"/>
                  <a:pt x="1060704" y="182880"/>
                </a:cubicBezTo>
                <a:cubicBezTo>
                  <a:pt x="1481328" y="121920"/>
                  <a:pt x="2523744" y="243840"/>
                  <a:pt x="2523744" y="243840"/>
                </a:cubicBezTo>
                <a:lnTo>
                  <a:pt x="4096512" y="304800"/>
                </a:lnTo>
                <a:cubicBezTo>
                  <a:pt x="4667504" y="310896"/>
                  <a:pt x="5474208" y="264160"/>
                  <a:pt x="5949696" y="280416"/>
                </a:cubicBezTo>
                <a:cubicBezTo>
                  <a:pt x="6425184" y="296672"/>
                  <a:pt x="6656832" y="408432"/>
                  <a:pt x="6949440" y="402336"/>
                </a:cubicBezTo>
                <a:cubicBezTo>
                  <a:pt x="7242048" y="396240"/>
                  <a:pt x="7203440" y="294640"/>
                  <a:pt x="7705344" y="243840"/>
                </a:cubicBezTo>
                <a:cubicBezTo>
                  <a:pt x="8207248" y="193040"/>
                  <a:pt x="9960864" y="97536"/>
                  <a:pt x="9960864" y="97536"/>
                </a:cubicBezTo>
                <a:lnTo>
                  <a:pt x="11996928" y="0"/>
                </a:lnTo>
              </a:path>
            </a:pathLst>
          </a:custGeom>
          <a:noFill/>
          <a:ln w="25400">
            <a:solidFill>
              <a:srgbClr val="FFC000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3" name="Freeform 25"/>
          <p:cNvSpPr/>
          <p:nvPr/>
        </p:nvSpPr>
        <p:spPr>
          <a:xfrm>
            <a:off x="48600" y="3816000"/>
            <a:ext cx="4640400" cy="2779560"/>
          </a:xfrm>
          <a:custGeom>
            <a:avLst/>
            <a:gdLst>
              <a:gd name="textAreaLeft" fmla="*/ 0 w 4640400"/>
              <a:gd name="textAreaRight" fmla="*/ 4640760 w 4640400"/>
              <a:gd name="textAreaTop" fmla="*/ 0 h 2779560"/>
              <a:gd name="textAreaBottom" fmla="*/ 2779920 h 2779560"/>
            </a:gdLst>
            <a:ahLst/>
            <a:cxnLst/>
            <a:rect l="textAreaLeft" t="textAreaTop" r="textAreaRight" b="textAreaBottom"/>
            <a:pathLst>
              <a:path w="4640586" h="2779776">
                <a:moveTo>
                  <a:pt x="0" y="2779776"/>
                </a:moveTo>
                <a:cubicBezTo>
                  <a:pt x="1607312" y="1908048"/>
                  <a:pt x="3214624" y="1036320"/>
                  <a:pt x="3986784" y="573024"/>
                </a:cubicBezTo>
                <a:cubicBezTo>
                  <a:pt x="4758944" y="109728"/>
                  <a:pt x="4632960" y="0"/>
                  <a:pt x="4632960" y="0"/>
                </a:cubicBezTo>
                <a:lnTo>
                  <a:pt x="4632960" y="0"/>
                </a:lnTo>
              </a:path>
            </a:pathLst>
          </a:custGeom>
          <a:noFill/>
          <a:ln w="31750">
            <a:solidFill>
              <a:srgbClr val="FFC000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4" name="TextBox 27"/>
          <p:cNvSpPr/>
          <p:nvPr/>
        </p:nvSpPr>
        <p:spPr>
          <a:xfrm rot="17779200">
            <a:off x="9195480" y="2372040"/>
            <a:ext cx="1669680" cy="333360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FF0000"/>
                </a:solidFill>
                <a:latin typeface="Arial"/>
              </a:rPr>
              <a:t>STATION ROAD</a:t>
            </a: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TextBox 28"/>
          <p:cNvSpPr/>
          <p:nvPr/>
        </p:nvSpPr>
        <p:spPr>
          <a:xfrm rot="17524800">
            <a:off x="6402240" y="3692880"/>
            <a:ext cx="1631520" cy="272520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FF0000"/>
                </a:solidFill>
                <a:latin typeface="Arial"/>
              </a:rPr>
              <a:t>INTERNAL ROAD-01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TextBox 29"/>
          <p:cNvSpPr/>
          <p:nvPr/>
        </p:nvSpPr>
        <p:spPr>
          <a:xfrm rot="17814000">
            <a:off x="5521680" y="3335400"/>
            <a:ext cx="1631520" cy="272520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FF0000"/>
                </a:solidFill>
                <a:latin typeface="Arial"/>
              </a:rPr>
              <a:t>INTERNAL ROAD-02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TextBox 30"/>
          <p:cNvSpPr/>
          <p:nvPr/>
        </p:nvSpPr>
        <p:spPr>
          <a:xfrm rot="16901400">
            <a:off x="4665960" y="3139560"/>
            <a:ext cx="1631520" cy="272520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FF0000"/>
                </a:solidFill>
                <a:latin typeface="Arial"/>
              </a:rPr>
              <a:t>INTERNAL ROAD-03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TextBox 31"/>
          <p:cNvSpPr/>
          <p:nvPr/>
        </p:nvSpPr>
        <p:spPr>
          <a:xfrm rot="17474400">
            <a:off x="3871080" y="2841480"/>
            <a:ext cx="1631520" cy="272520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FF0000"/>
                </a:solidFill>
                <a:latin typeface="Arial"/>
              </a:rPr>
              <a:t>INTERNAL ROAD-04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TextBox 32"/>
          <p:cNvSpPr/>
          <p:nvPr/>
        </p:nvSpPr>
        <p:spPr>
          <a:xfrm>
            <a:off x="5285880" y="7342920"/>
            <a:ext cx="1845360" cy="272520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FF0000"/>
                </a:solidFill>
                <a:latin typeface="Arial"/>
              </a:rPr>
              <a:t>MANIKNAGAR BYPASS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Freeform 33"/>
          <p:cNvSpPr/>
          <p:nvPr/>
        </p:nvSpPr>
        <p:spPr>
          <a:xfrm>
            <a:off x="7144560" y="4741920"/>
            <a:ext cx="5498280" cy="212040"/>
          </a:xfrm>
          <a:custGeom>
            <a:avLst/>
            <a:gdLst>
              <a:gd name="textAreaLeft" fmla="*/ 0 w 5498280"/>
              <a:gd name="textAreaRight" fmla="*/ 5498640 w 5498280"/>
              <a:gd name="textAreaTop" fmla="*/ 0 h 212040"/>
              <a:gd name="textAreaBottom" fmla="*/ 212400 h 212040"/>
            </a:gdLst>
            <a:ahLst/>
            <a:cxnLst/>
            <a:rect l="textAreaLeft" t="textAreaTop" r="textAreaRight" b="textAreaBottom"/>
            <a:pathLst>
              <a:path w="5498592" h="212337">
                <a:moveTo>
                  <a:pt x="0" y="110324"/>
                </a:moveTo>
                <a:cubicBezTo>
                  <a:pt x="334264" y="152996"/>
                  <a:pt x="668528" y="195668"/>
                  <a:pt x="999744" y="207860"/>
                </a:cubicBezTo>
                <a:cubicBezTo>
                  <a:pt x="1330960" y="220052"/>
                  <a:pt x="1649984" y="205828"/>
                  <a:pt x="1987296" y="183476"/>
                </a:cubicBezTo>
                <a:cubicBezTo>
                  <a:pt x="2324608" y="161124"/>
                  <a:pt x="3023616" y="73748"/>
                  <a:pt x="3023616" y="73748"/>
                </a:cubicBezTo>
                <a:cubicBezTo>
                  <a:pt x="3316224" y="43268"/>
                  <a:pt x="3456432" y="6692"/>
                  <a:pt x="3742944" y="596"/>
                </a:cubicBezTo>
                <a:cubicBezTo>
                  <a:pt x="4029456" y="-5500"/>
                  <a:pt x="4450080" y="37172"/>
                  <a:pt x="4742688" y="37172"/>
                </a:cubicBezTo>
                <a:cubicBezTo>
                  <a:pt x="5035296" y="37172"/>
                  <a:pt x="5498592" y="596"/>
                  <a:pt x="5498592" y="596"/>
                </a:cubicBezTo>
                <a:lnTo>
                  <a:pt x="5498592" y="596"/>
                </a:lnTo>
              </a:path>
            </a:pathLst>
          </a:custGeom>
          <a:noFill/>
          <a:ln w="31750">
            <a:solidFill>
              <a:srgbClr val="FFC000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1" name="Freeform 35"/>
          <p:cNvSpPr/>
          <p:nvPr/>
        </p:nvSpPr>
        <p:spPr>
          <a:xfrm>
            <a:off x="4425840" y="1587960"/>
            <a:ext cx="953640" cy="3178800"/>
          </a:xfrm>
          <a:custGeom>
            <a:avLst/>
            <a:gdLst>
              <a:gd name="textAreaLeft" fmla="*/ 0 w 953640"/>
              <a:gd name="textAreaRight" fmla="*/ 954000 w 953640"/>
              <a:gd name="textAreaTop" fmla="*/ 0 h 3178800"/>
              <a:gd name="textAreaBottom" fmla="*/ 3179160 h 3178800"/>
            </a:gdLst>
            <a:ahLst/>
            <a:cxnLst/>
            <a:rect l="textAreaLeft" t="textAreaTop" r="textAreaRight" b="textAreaBottom"/>
            <a:pathLst>
              <a:path w="804672" h="2999232">
                <a:moveTo>
                  <a:pt x="0" y="2999232"/>
                </a:moveTo>
                <a:lnTo>
                  <a:pt x="804672" y="0"/>
                </a:lnTo>
                <a:lnTo>
                  <a:pt x="804672" y="0"/>
                </a:lnTo>
                <a:lnTo>
                  <a:pt x="804672" y="0"/>
                </a:lnTo>
              </a:path>
            </a:pathLst>
          </a:custGeom>
          <a:noFill/>
          <a:ln w="31750">
            <a:solidFill>
              <a:srgbClr val="FFC000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2" name="Freeform 36"/>
          <p:cNvSpPr/>
          <p:nvPr/>
        </p:nvSpPr>
        <p:spPr>
          <a:xfrm>
            <a:off x="4437720" y="4715280"/>
            <a:ext cx="2694240" cy="100080"/>
          </a:xfrm>
          <a:custGeom>
            <a:avLst/>
            <a:gdLst>
              <a:gd name="textAreaLeft" fmla="*/ 0 w 2694240"/>
              <a:gd name="textAreaRight" fmla="*/ 2694600 w 2694240"/>
              <a:gd name="textAreaTop" fmla="*/ 0 h 100080"/>
              <a:gd name="textAreaBottom" fmla="*/ 100440 h 100080"/>
            </a:gdLst>
            <a:ahLst/>
            <a:cxnLst/>
            <a:rect l="textAreaLeft" t="textAreaTop" r="textAreaRight" b="textAreaBottom"/>
            <a:pathLst>
              <a:path w="2694432" h="100462">
                <a:moveTo>
                  <a:pt x="2694432" y="88270"/>
                </a:moveTo>
                <a:cubicBezTo>
                  <a:pt x="2248408" y="50678"/>
                  <a:pt x="1802384" y="13086"/>
                  <a:pt x="1511808" y="2926"/>
                </a:cubicBezTo>
                <a:cubicBezTo>
                  <a:pt x="1221232" y="-7234"/>
                  <a:pt x="1202944" y="11054"/>
                  <a:pt x="950976" y="27310"/>
                </a:cubicBezTo>
                <a:cubicBezTo>
                  <a:pt x="699008" y="43566"/>
                  <a:pt x="0" y="100462"/>
                  <a:pt x="0" y="100462"/>
                </a:cubicBezTo>
                <a:lnTo>
                  <a:pt x="0" y="100462"/>
                </a:lnTo>
              </a:path>
            </a:pathLst>
          </a:custGeom>
          <a:noFill/>
          <a:ln w="47625">
            <a:solidFill>
              <a:srgbClr val="00B0F0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B0F0"/>
              </a:solidFill>
              <a:latin typeface="Calibri"/>
            </a:endParaRPr>
          </a:p>
        </p:txBody>
      </p:sp>
      <p:cxnSp>
        <p:nvCxnSpPr>
          <p:cNvPr id="173" name="Straight Connector 38"/>
          <p:cNvCxnSpPr/>
          <p:nvPr/>
        </p:nvCxnSpPr>
        <p:spPr>
          <a:xfrm>
            <a:off x="540000" y="8610480"/>
            <a:ext cx="1829160" cy="360"/>
          </a:xfrm>
          <a:prstGeom prst="straightConnector1">
            <a:avLst/>
          </a:prstGeom>
          <a:ln w="31750">
            <a:solidFill>
              <a:srgbClr val="FFC000"/>
            </a:solidFill>
            <a:prstDash val="sysDash"/>
            <a:round/>
          </a:ln>
        </p:spPr>
      </p:cxnSp>
      <p:cxnSp>
        <p:nvCxnSpPr>
          <p:cNvPr id="174" name="Straight Connector 39"/>
          <p:cNvCxnSpPr/>
          <p:nvPr/>
        </p:nvCxnSpPr>
        <p:spPr>
          <a:xfrm>
            <a:off x="540000" y="8991360"/>
            <a:ext cx="1829160" cy="360"/>
          </a:xfrm>
          <a:prstGeom prst="straightConnector1">
            <a:avLst/>
          </a:prstGeom>
          <a:ln w="47625">
            <a:solidFill>
              <a:srgbClr val="00B0F0"/>
            </a:solidFill>
            <a:prstDash val="sysDash"/>
            <a:round/>
          </a:ln>
        </p:spPr>
      </p:cxnSp>
      <p:sp>
        <p:nvSpPr>
          <p:cNvPr id="175" name="TextBox 40"/>
          <p:cNvSpPr/>
          <p:nvPr/>
        </p:nvSpPr>
        <p:spPr>
          <a:xfrm>
            <a:off x="2599200" y="8472240"/>
            <a:ext cx="2505240" cy="272520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strike="noStrike" spc="-1">
                <a:solidFill>
                  <a:schemeClr val="dk1"/>
                </a:solidFill>
                <a:latin typeface="Arial"/>
              </a:rPr>
              <a:t>MAIN ROAD/ INTERNAL ROADS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TextBox 41"/>
          <p:cNvSpPr/>
          <p:nvPr/>
        </p:nvSpPr>
        <p:spPr>
          <a:xfrm>
            <a:off x="2630160" y="8867160"/>
            <a:ext cx="5783400" cy="272520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strike="noStrike" spc="-1">
                <a:solidFill>
                  <a:schemeClr val="dk1"/>
                </a:solidFill>
                <a:latin typeface="Arial"/>
              </a:rPr>
              <a:t>ENCROACHED /BLOCKED PART OF ROAD  (NO VEHICLE ENTRY POSSIBLE)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Rectangle 42"/>
          <p:cNvSpPr/>
          <p:nvPr/>
        </p:nvSpPr>
        <p:spPr>
          <a:xfrm>
            <a:off x="3581280" y="5410080"/>
            <a:ext cx="6552720" cy="1371240"/>
          </a:xfrm>
          <a:prstGeom prst="rect">
            <a:avLst/>
          </a:prstGeom>
          <a:solidFill>
            <a:schemeClr val="accent2">
              <a:lumMod val="60000"/>
              <a:lumOff val="40000"/>
              <a:alpha val="62000"/>
            </a:schemeClr>
          </a:solidFill>
          <a:ln w="34925">
            <a:solidFill>
              <a:srgbClr val="FFFFFF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400" b="1" strike="noStrike" spc="-1">
                <a:solidFill>
                  <a:schemeClr val="lt1"/>
                </a:solidFill>
                <a:latin typeface="Calibri"/>
              </a:rPr>
              <a:t>MIRAJ JUNCTION</a:t>
            </a:r>
            <a:endParaRPr lang="en-IN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Teardrop 43"/>
          <p:cNvSpPr/>
          <p:nvPr/>
        </p:nvSpPr>
        <p:spPr>
          <a:xfrm rot="8283600">
            <a:off x="12149640" y="1411560"/>
            <a:ext cx="383400" cy="352800"/>
          </a:xfrm>
          <a:prstGeom prst="teardrop">
            <a:avLst>
              <a:gd name="adj" fmla="val 100000"/>
            </a:avLst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IN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79" name="TextBox 44"/>
          <p:cNvSpPr/>
          <p:nvPr/>
        </p:nvSpPr>
        <p:spPr>
          <a:xfrm>
            <a:off x="11647440" y="1891080"/>
            <a:ext cx="1077840" cy="425160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100" b="0" strike="noStrike" spc="-1">
                <a:solidFill>
                  <a:srgbClr val="FF0000"/>
                </a:solidFill>
                <a:latin typeface="Arial"/>
              </a:rPr>
              <a:t>MIRAJ BUS STAND</a:t>
            </a:r>
            <a:endParaRPr lang="en-IN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TextBox 45"/>
          <p:cNvSpPr/>
          <p:nvPr/>
        </p:nvSpPr>
        <p:spPr>
          <a:xfrm rot="1477200">
            <a:off x="5770800" y="1659600"/>
            <a:ext cx="1410840" cy="272520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FF0000"/>
                </a:solidFill>
                <a:latin typeface="Arial"/>
              </a:rPr>
              <a:t>INTERNAL ROAD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1" name="Group 46"/>
          <p:cNvGrpSpPr/>
          <p:nvPr/>
        </p:nvGrpSpPr>
        <p:grpSpPr>
          <a:xfrm>
            <a:off x="12033000" y="8804160"/>
            <a:ext cx="752400" cy="658080"/>
            <a:chOff x="12033000" y="8804160"/>
            <a:chExt cx="752400" cy="658080"/>
          </a:xfrm>
        </p:grpSpPr>
        <p:pic>
          <p:nvPicPr>
            <p:cNvPr id="182" name="object 85"/>
            <p:cNvPicPr/>
            <p:nvPr/>
          </p:nvPicPr>
          <p:blipFill>
            <a:blip r:embed="rId3"/>
            <a:stretch/>
          </p:blipFill>
          <p:spPr>
            <a:xfrm>
              <a:off x="12146400" y="8804160"/>
              <a:ext cx="639000" cy="658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83" name="object 86"/>
            <p:cNvSpPr/>
            <p:nvPr/>
          </p:nvSpPr>
          <p:spPr>
            <a:xfrm rot="10800000">
              <a:off x="12033000" y="9032400"/>
              <a:ext cx="271800" cy="217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en-IN" sz="1800" b="0" strike="noStrike" spc="-1">
                  <a:solidFill>
                    <a:srgbClr val="000000"/>
                  </a:solidFill>
                  <a:latin typeface="Calibri"/>
                </a:rPr>
                <a:t>N</a:t>
              </a: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84" name="object 1"/>
          <p:cNvSpPr/>
          <p:nvPr/>
        </p:nvSpPr>
        <p:spPr>
          <a:xfrm>
            <a:off x="15120" y="0"/>
            <a:ext cx="12786120" cy="45252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52520"/>
              <a:gd name="textAreaBottom" fmla="*/ 452880 h 452520"/>
            </a:gdLst>
            <a:ahLst/>
            <a:cxnLst/>
            <a:rect l="textAreaLeft" t="textAreaTop" r="textAreaRight" b="textAreaBottom"/>
            <a:pathLst>
              <a:path w="12786360" h="452755">
                <a:moveTo>
                  <a:pt x="0" y="0"/>
                </a:moveTo>
                <a:lnTo>
                  <a:pt x="12786360" y="0"/>
                </a:lnTo>
                <a:lnTo>
                  <a:pt x="12786360" y="452628"/>
                </a:lnTo>
                <a:lnTo>
                  <a:pt x="0" y="452628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11904840" cy="1615320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12456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 dirty="0">
                <a:solidFill>
                  <a:schemeClr val="dk1"/>
                </a:solidFill>
                <a:latin typeface="Calibri"/>
              </a:rPr>
              <a:t>EXISTING</a:t>
            </a:r>
            <a:r>
              <a:rPr lang="en-IN" sz="2800" b="1" strike="noStrike" spc="-60" dirty="0">
                <a:solidFill>
                  <a:schemeClr val="dk1"/>
                </a:solidFill>
                <a:latin typeface="Calibri"/>
              </a:rPr>
              <a:t> </a:t>
            </a:r>
            <a:r>
              <a:rPr lang="en-US" sz="2800" b="1" spc="-12" dirty="0" smtClean="0">
                <a:solidFill>
                  <a:schemeClr val="dk1"/>
                </a:solidFill>
                <a:latin typeface="Calibri"/>
              </a:rPr>
              <a:t>MIRAJ JUNCTION RAILWAY STATION – ROAD CONNECTIVITY</a:t>
            </a:r>
            <a:endParaRPr lang="en-IN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object 2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0" name="PlaceHolder 1"/>
          <p:cNvSpPr>
            <a:spLocks noGrp="1"/>
          </p:cNvSpPr>
          <p:nvPr>
            <p:ph type="title"/>
          </p:nvPr>
        </p:nvSpPr>
        <p:spPr>
          <a:xfrm>
            <a:off x="93960" y="-11520"/>
            <a:ext cx="3428640" cy="1615320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1260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RELOCATION</a:t>
            </a:r>
            <a:r>
              <a:rPr lang="en-IN" sz="2800" b="1" strike="noStrike" spc="-8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STAGE</a:t>
            </a:r>
            <a:r>
              <a:rPr lang="en-IN" sz="2800" b="1" strike="noStrike" spc="-8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-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US" sz="2800" b="1" strike="noStrike" spc="-75">
                <a:solidFill>
                  <a:schemeClr val="dk1"/>
                </a:solidFill>
                <a:latin typeface="Calibri"/>
              </a:rPr>
              <a:t>2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01" name="object 4"/>
          <p:cNvPicPr/>
          <p:nvPr/>
        </p:nvPicPr>
        <p:blipFill>
          <a:blip r:embed="rId2"/>
          <a:stretch/>
        </p:blipFill>
        <p:spPr>
          <a:xfrm>
            <a:off x="12111480" y="587160"/>
            <a:ext cx="567000" cy="552240"/>
          </a:xfrm>
          <a:prstGeom prst="rect">
            <a:avLst/>
          </a:prstGeom>
          <a:ln w="0">
            <a:noFill/>
          </a:ln>
        </p:spPr>
      </p:pic>
      <p:grpSp>
        <p:nvGrpSpPr>
          <p:cNvPr id="702" name="object 5"/>
          <p:cNvGrpSpPr/>
          <p:nvPr/>
        </p:nvGrpSpPr>
        <p:grpSpPr>
          <a:xfrm>
            <a:off x="-4320" y="1154880"/>
            <a:ext cx="12792240" cy="7098120"/>
            <a:chOff x="-4320" y="1154880"/>
            <a:chExt cx="12792240" cy="7098120"/>
          </a:xfrm>
        </p:grpSpPr>
        <p:pic>
          <p:nvPicPr>
            <p:cNvPr id="703" name="object 6"/>
            <p:cNvPicPr/>
            <p:nvPr/>
          </p:nvPicPr>
          <p:blipFill>
            <a:blip r:embed="rId3"/>
            <a:srcRect r="2121" b="27115"/>
            <a:stretch/>
          </p:blipFill>
          <p:spPr>
            <a:xfrm>
              <a:off x="-4320" y="1154880"/>
              <a:ext cx="12792240" cy="7098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04" name="object 8"/>
            <p:cNvSpPr/>
            <p:nvPr/>
          </p:nvSpPr>
          <p:spPr>
            <a:xfrm>
              <a:off x="11578680" y="2917800"/>
              <a:ext cx="784080" cy="45000"/>
            </a:xfrm>
            <a:custGeom>
              <a:avLst/>
              <a:gdLst>
                <a:gd name="textAreaLeft" fmla="*/ 0 w 784080"/>
                <a:gd name="textAreaRight" fmla="*/ 784440 w 784080"/>
                <a:gd name="textAreaTop" fmla="*/ 0 h 45000"/>
                <a:gd name="textAreaBottom" fmla="*/ 45360 h 45000"/>
              </a:gdLst>
              <a:ahLst/>
              <a:cxnLst/>
              <a:rect l="textAreaLeft" t="textAreaTop" r="textAreaRight" b="textAreaBottom"/>
              <a:pathLst>
                <a:path w="439420" h="24130">
                  <a:moveTo>
                    <a:pt x="330" y="24129"/>
                  </a:moveTo>
                  <a:lnTo>
                    <a:pt x="0" y="11429"/>
                  </a:lnTo>
                  <a:lnTo>
                    <a:pt x="438784" y="0"/>
                  </a:lnTo>
                  <a:lnTo>
                    <a:pt x="439115" y="12699"/>
                  </a:lnTo>
                  <a:lnTo>
                    <a:pt x="330" y="24129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705" name="object 10"/>
          <p:cNvSpPr/>
          <p:nvPr/>
        </p:nvSpPr>
        <p:spPr>
          <a:xfrm>
            <a:off x="216720" y="7924680"/>
            <a:ext cx="9527040" cy="165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1800" b="1" u="sng" strike="noStrike" spc="-4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</a:rPr>
              <a:t>STAGE-</a:t>
            </a:r>
            <a:r>
              <a:rPr lang="en-US" sz="1800" b="1" u="sng" strike="noStrike" spc="-4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</a:rPr>
              <a:t>3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20"/>
              </a:spcBef>
            </a:pPr>
            <a:endParaRPr lang="en-IN" sz="1750" b="0" strike="noStrike" spc="-1">
              <a:solidFill>
                <a:srgbClr val="000000"/>
              </a:solidFill>
              <a:latin typeface="Arial"/>
            </a:endParaRPr>
          </a:p>
          <a:p>
            <a:pPr marL="354960" indent="-342360">
              <a:lnSpc>
                <a:spcPct val="100000"/>
              </a:lnSpc>
              <a:buClr>
                <a:srgbClr val="000000"/>
              </a:buClr>
              <a:buFont typeface="OpenSymbol"/>
              <a:buAutoNum type="alphaLcPeriod"/>
              <a:tabLst>
                <a:tab pos="354960" algn="l"/>
                <a:tab pos="35568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Part of the existing station building to be demolished in this stage and facilities there to be shifted to arrival hall-01 at intermediate level. 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  <a:tabLst>
                <a:tab pos="354960" algn="l"/>
                <a:tab pos="35568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b.	For remaining facilities, temporary arrangement to be done on rent.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  <a:tabLst>
                <a:tab pos="354960" algn="l"/>
                <a:tab pos="355680" algn="l"/>
              </a:tabLst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06" name="object 11"/>
          <p:cNvGrpSpPr/>
          <p:nvPr/>
        </p:nvGrpSpPr>
        <p:grpSpPr>
          <a:xfrm>
            <a:off x="163800" y="677520"/>
            <a:ext cx="351360" cy="651960"/>
            <a:chOff x="163800" y="677520"/>
            <a:chExt cx="351360" cy="651960"/>
          </a:xfrm>
        </p:grpSpPr>
        <p:sp>
          <p:nvSpPr>
            <p:cNvPr id="707" name="object 12"/>
            <p:cNvSpPr/>
            <p:nvPr/>
          </p:nvSpPr>
          <p:spPr>
            <a:xfrm>
              <a:off x="170640" y="684360"/>
              <a:ext cx="338040" cy="180000"/>
            </a:xfrm>
            <a:custGeom>
              <a:avLst/>
              <a:gdLst>
                <a:gd name="textAreaLeft" fmla="*/ 0 w 338040"/>
                <a:gd name="textAreaRight" fmla="*/ 338400 w 338040"/>
                <a:gd name="textAreaTop" fmla="*/ 0 h 180000"/>
                <a:gd name="textAreaBottom" fmla="*/ 180360 h 180000"/>
              </a:gdLst>
              <a:ahLst/>
              <a:cxnLst/>
              <a:rect l="textAreaLeft" t="textAreaTop" r="textAreaRight" b="textAreaBottom"/>
              <a:pathLst>
                <a:path w="338455" h="180340">
                  <a:moveTo>
                    <a:pt x="338328" y="179832"/>
                  </a:moveTo>
                  <a:lnTo>
                    <a:pt x="0" y="179832"/>
                  </a:lnTo>
                  <a:lnTo>
                    <a:pt x="0" y="0"/>
                  </a:lnTo>
                  <a:lnTo>
                    <a:pt x="338328" y="0"/>
                  </a:lnTo>
                  <a:lnTo>
                    <a:pt x="338328" y="179832"/>
                  </a:lnTo>
                  <a:close/>
                </a:path>
              </a:pathLst>
            </a:custGeom>
            <a:solidFill>
              <a:srgbClr val="A9D1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8" name="object 13"/>
            <p:cNvSpPr/>
            <p:nvPr/>
          </p:nvSpPr>
          <p:spPr>
            <a:xfrm>
              <a:off x="163800" y="677520"/>
              <a:ext cx="351360" cy="193320"/>
            </a:xfrm>
            <a:custGeom>
              <a:avLst/>
              <a:gdLst>
                <a:gd name="textAreaLeft" fmla="*/ 0 w 351360"/>
                <a:gd name="textAreaRight" fmla="*/ 351720 w 351360"/>
                <a:gd name="textAreaTop" fmla="*/ 0 h 193320"/>
                <a:gd name="textAreaBottom" fmla="*/ 193680 h 193320"/>
              </a:gdLst>
              <a:ahLst/>
              <a:cxnLst/>
              <a:rect l="textAreaLeft" t="textAreaTop" r="textAreaRight" b="textAreaBottom"/>
              <a:pathLst>
                <a:path w="351790" h="193675">
                  <a:moveTo>
                    <a:pt x="351675" y="193205"/>
                  </a:moveTo>
                  <a:lnTo>
                    <a:pt x="0" y="193205"/>
                  </a:lnTo>
                  <a:lnTo>
                    <a:pt x="0" y="0"/>
                  </a:lnTo>
                  <a:lnTo>
                    <a:pt x="351675" y="0"/>
                  </a:lnTo>
                  <a:lnTo>
                    <a:pt x="351675" y="6349"/>
                  </a:lnTo>
                  <a:lnTo>
                    <a:pt x="12700" y="6349"/>
                  </a:lnTo>
                  <a:lnTo>
                    <a:pt x="6350" y="12699"/>
                  </a:lnTo>
                  <a:lnTo>
                    <a:pt x="12700" y="12699"/>
                  </a:lnTo>
                  <a:lnTo>
                    <a:pt x="12700" y="180505"/>
                  </a:lnTo>
                  <a:lnTo>
                    <a:pt x="6350" y="180505"/>
                  </a:lnTo>
                  <a:lnTo>
                    <a:pt x="12700" y="186855"/>
                  </a:lnTo>
                  <a:lnTo>
                    <a:pt x="351675" y="186855"/>
                  </a:lnTo>
                  <a:lnTo>
                    <a:pt x="351675" y="193205"/>
                  </a:lnTo>
                  <a:close/>
                </a:path>
                <a:path w="351790" h="193675">
                  <a:moveTo>
                    <a:pt x="12700" y="12699"/>
                  </a:moveTo>
                  <a:lnTo>
                    <a:pt x="6350" y="12699"/>
                  </a:lnTo>
                  <a:lnTo>
                    <a:pt x="12700" y="6349"/>
                  </a:lnTo>
                  <a:lnTo>
                    <a:pt x="12700" y="12699"/>
                  </a:lnTo>
                  <a:close/>
                </a:path>
                <a:path w="351790" h="193675">
                  <a:moveTo>
                    <a:pt x="338975" y="12699"/>
                  </a:moveTo>
                  <a:lnTo>
                    <a:pt x="12700" y="12699"/>
                  </a:lnTo>
                  <a:lnTo>
                    <a:pt x="12700" y="6349"/>
                  </a:lnTo>
                  <a:lnTo>
                    <a:pt x="338975" y="6349"/>
                  </a:lnTo>
                  <a:lnTo>
                    <a:pt x="338975" y="12699"/>
                  </a:lnTo>
                  <a:close/>
                </a:path>
                <a:path w="351790" h="193675">
                  <a:moveTo>
                    <a:pt x="338975" y="186855"/>
                  </a:moveTo>
                  <a:lnTo>
                    <a:pt x="338975" y="6349"/>
                  </a:lnTo>
                  <a:lnTo>
                    <a:pt x="345325" y="12699"/>
                  </a:lnTo>
                  <a:lnTo>
                    <a:pt x="351675" y="12699"/>
                  </a:lnTo>
                  <a:lnTo>
                    <a:pt x="351675" y="180505"/>
                  </a:lnTo>
                  <a:lnTo>
                    <a:pt x="345325" y="180505"/>
                  </a:lnTo>
                  <a:lnTo>
                    <a:pt x="338975" y="186855"/>
                  </a:lnTo>
                  <a:close/>
                </a:path>
                <a:path w="351790" h="193675">
                  <a:moveTo>
                    <a:pt x="351675" y="12699"/>
                  </a:moveTo>
                  <a:lnTo>
                    <a:pt x="345325" y="12699"/>
                  </a:lnTo>
                  <a:lnTo>
                    <a:pt x="338975" y="6349"/>
                  </a:lnTo>
                  <a:lnTo>
                    <a:pt x="351675" y="6349"/>
                  </a:lnTo>
                  <a:lnTo>
                    <a:pt x="351675" y="12699"/>
                  </a:lnTo>
                  <a:close/>
                </a:path>
                <a:path w="351790" h="193675">
                  <a:moveTo>
                    <a:pt x="12700" y="186855"/>
                  </a:moveTo>
                  <a:lnTo>
                    <a:pt x="6350" y="180505"/>
                  </a:lnTo>
                  <a:lnTo>
                    <a:pt x="12700" y="180505"/>
                  </a:lnTo>
                  <a:lnTo>
                    <a:pt x="12700" y="186855"/>
                  </a:lnTo>
                  <a:close/>
                </a:path>
                <a:path w="351790" h="193675">
                  <a:moveTo>
                    <a:pt x="338975" y="186855"/>
                  </a:moveTo>
                  <a:lnTo>
                    <a:pt x="12700" y="186855"/>
                  </a:lnTo>
                  <a:lnTo>
                    <a:pt x="12700" y="180505"/>
                  </a:lnTo>
                  <a:lnTo>
                    <a:pt x="338975" y="180505"/>
                  </a:lnTo>
                  <a:lnTo>
                    <a:pt x="338975" y="186855"/>
                  </a:lnTo>
                  <a:close/>
                </a:path>
                <a:path w="351790" h="193675">
                  <a:moveTo>
                    <a:pt x="351675" y="186855"/>
                  </a:moveTo>
                  <a:lnTo>
                    <a:pt x="338975" y="186855"/>
                  </a:lnTo>
                  <a:lnTo>
                    <a:pt x="345325" y="180505"/>
                  </a:lnTo>
                  <a:lnTo>
                    <a:pt x="351675" y="180505"/>
                  </a:lnTo>
                  <a:lnTo>
                    <a:pt x="351675" y="186855"/>
                  </a:lnTo>
                  <a:close/>
                </a:path>
              </a:pathLst>
            </a:custGeom>
            <a:solidFill>
              <a:srgbClr val="7E7E7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09" name="object 14"/>
            <p:cNvSpPr/>
            <p:nvPr/>
          </p:nvSpPr>
          <p:spPr>
            <a:xfrm>
              <a:off x="170640" y="912960"/>
              <a:ext cx="338040" cy="181080"/>
            </a:xfrm>
            <a:custGeom>
              <a:avLst/>
              <a:gdLst>
                <a:gd name="textAreaLeft" fmla="*/ 0 w 338040"/>
                <a:gd name="textAreaRight" fmla="*/ 338400 w 338040"/>
                <a:gd name="textAreaTop" fmla="*/ 0 h 181080"/>
                <a:gd name="textAreaBottom" fmla="*/ 181440 h 181080"/>
              </a:gdLst>
              <a:ahLst/>
              <a:cxnLst/>
              <a:rect l="textAreaLeft" t="textAreaTop" r="textAreaRight" b="textAreaBottom"/>
              <a:pathLst>
                <a:path w="338455" h="181609">
                  <a:moveTo>
                    <a:pt x="338328" y="181356"/>
                  </a:moveTo>
                  <a:lnTo>
                    <a:pt x="0" y="181356"/>
                  </a:lnTo>
                  <a:lnTo>
                    <a:pt x="0" y="0"/>
                  </a:lnTo>
                  <a:lnTo>
                    <a:pt x="338328" y="0"/>
                  </a:lnTo>
                  <a:lnTo>
                    <a:pt x="338328" y="181356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10" name="object 15"/>
            <p:cNvSpPr/>
            <p:nvPr/>
          </p:nvSpPr>
          <p:spPr>
            <a:xfrm>
              <a:off x="163800" y="906840"/>
              <a:ext cx="351360" cy="193320"/>
            </a:xfrm>
            <a:custGeom>
              <a:avLst/>
              <a:gdLst>
                <a:gd name="textAreaLeft" fmla="*/ 0 w 351360"/>
                <a:gd name="textAreaRight" fmla="*/ 351720 w 351360"/>
                <a:gd name="textAreaTop" fmla="*/ 0 h 193320"/>
                <a:gd name="textAreaBottom" fmla="*/ 193680 h 193320"/>
              </a:gdLst>
              <a:ahLst/>
              <a:cxnLst/>
              <a:rect l="textAreaLeft" t="textAreaTop" r="textAreaRight" b="textAreaBottom"/>
              <a:pathLst>
                <a:path w="351790" h="193675">
                  <a:moveTo>
                    <a:pt x="351675" y="193205"/>
                  </a:moveTo>
                  <a:lnTo>
                    <a:pt x="0" y="193205"/>
                  </a:lnTo>
                  <a:lnTo>
                    <a:pt x="0" y="0"/>
                  </a:lnTo>
                  <a:lnTo>
                    <a:pt x="351675" y="0"/>
                  </a:lnTo>
                  <a:lnTo>
                    <a:pt x="351675" y="6349"/>
                  </a:lnTo>
                  <a:lnTo>
                    <a:pt x="12700" y="6349"/>
                  </a:lnTo>
                  <a:lnTo>
                    <a:pt x="6350" y="12699"/>
                  </a:lnTo>
                  <a:lnTo>
                    <a:pt x="12700" y="12699"/>
                  </a:lnTo>
                  <a:lnTo>
                    <a:pt x="12700" y="180505"/>
                  </a:lnTo>
                  <a:lnTo>
                    <a:pt x="6350" y="180505"/>
                  </a:lnTo>
                  <a:lnTo>
                    <a:pt x="12700" y="186855"/>
                  </a:lnTo>
                  <a:lnTo>
                    <a:pt x="351675" y="186855"/>
                  </a:lnTo>
                  <a:lnTo>
                    <a:pt x="351675" y="193205"/>
                  </a:lnTo>
                  <a:close/>
                </a:path>
                <a:path w="351790" h="193675">
                  <a:moveTo>
                    <a:pt x="12700" y="12699"/>
                  </a:moveTo>
                  <a:lnTo>
                    <a:pt x="6350" y="12699"/>
                  </a:lnTo>
                  <a:lnTo>
                    <a:pt x="12700" y="6349"/>
                  </a:lnTo>
                  <a:lnTo>
                    <a:pt x="12700" y="12699"/>
                  </a:lnTo>
                  <a:close/>
                </a:path>
                <a:path w="351790" h="193675">
                  <a:moveTo>
                    <a:pt x="338975" y="12699"/>
                  </a:moveTo>
                  <a:lnTo>
                    <a:pt x="12700" y="12699"/>
                  </a:lnTo>
                  <a:lnTo>
                    <a:pt x="12700" y="6349"/>
                  </a:lnTo>
                  <a:lnTo>
                    <a:pt x="338975" y="6349"/>
                  </a:lnTo>
                  <a:lnTo>
                    <a:pt x="338975" y="12699"/>
                  </a:lnTo>
                  <a:close/>
                </a:path>
                <a:path w="351790" h="193675">
                  <a:moveTo>
                    <a:pt x="338975" y="186855"/>
                  </a:moveTo>
                  <a:lnTo>
                    <a:pt x="338975" y="6349"/>
                  </a:lnTo>
                  <a:lnTo>
                    <a:pt x="345325" y="12699"/>
                  </a:lnTo>
                  <a:lnTo>
                    <a:pt x="351675" y="12699"/>
                  </a:lnTo>
                  <a:lnTo>
                    <a:pt x="351675" y="180505"/>
                  </a:lnTo>
                  <a:lnTo>
                    <a:pt x="345325" y="180505"/>
                  </a:lnTo>
                  <a:lnTo>
                    <a:pt x="338975" y="186855"/>
                  </a:lnTo>
                  <a:close/>
                </a:path>
                <a:path w="351790" h="193675">
                  <a:moveTo>
                    <a:pt x="351675" y="12699"/>
                  </a:moveTo>
                  <a:lnTo>
                    <a:pt x="345325" y="12699"/>
                  </a:lnTo>
                  <a:lnTo>
                    <a:pt x="338975" y="6349"/>
                  </a:lnTo>
                  <a:lnTo>
                    <a:pt x="351675" y="6349"/>
                  </a:lnTo>
                  <a:lnTo>
                    <a:pt x="351675" y="12699"/>
                  </a:lnTo>
                  <a:close/>
                </a:path>
                <a:path w="351790" h="193675">
                  <a:moveTo>
                    <a:pt x="12700" y="186855"/>
                  </a:moveTo>
                  <a:lnTo>
                    <a:pt x="6350" y="180505"/>
                  </a:lnTo>
                  <a:lnTo>
                    <a:pt x="12700" y="180505"/>
                  </a:lnTo>
                  <a:lnTo>
                    <a:pt x="12700" y="186855"/>
                  </a:lnTo>
                  <a:close/>
                </a:path>
                <a:path w="351790" h="193675">
                  <a:moveTo>
                    <a:pt x="338975" y="186855"/>
                  </a:moveTo>
                  <a:lnTo>
                    <a:pt x="12700" y="186855"/>
                  </a:lnTo>
                  <a:lnTo>
                    <a:pt x="12700" y="180505"/>
                  </a:lnTo>
                  <a:lnTo>
                    <a:pt x="338975" y="180505"/>
                  </a:lnTo>
                  <a:lnTo>
                    <a:pt x="338975" y="186855"/>
                  </a:lnTo>
                  <a:close/>
                </a:path>
                <a:path w="351790" h="193675">
                  <a:moveTo>
                    <a:pt x="351675" y="186855"/>
                  </a:moveTo>
                  <a:lnTo>
                    <a:pt x="338975" y="186855"/>
                  </a:lnTo>
                  <a:lnTo>
                    <a:pt x="345325" y="180505"/>
                  </a:lnTo>
                  <a:lnTo>
                    <a:pt x="351675" y="180505"/>
                  </a:lnTo>
                  <a:lnTo>
                    <a:pt x="351675" y="186855"/>
                  </a:lnTo>
                  <a:close/>
                </a:path>
              </a:pathLst>
            </a:custGeom>
            <a:solidFill>
              <a:srgbClr val="7E7E7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11" name="object 16"/>
            <p:cNvSpPr/>
            <p:nvPr/>
          </p:nvSpPr>
          <p:spPr>
            <a:xfrm>
              <a:off x="170640" y="1143000"/>
              <a:ext cx="338040" cy="180000"/>
            </a:xfrm>
            <a:custGeom>
              <a:avLst/>
              <a:gdLst>
                <a:gd name="textAreaLeft" fmla="*/ 0 w 338040"/>
                <a:gd name="textAreaRight" fmla="*/ 338400 w 338040"/>
                <a:gd name="textAreaTop" fmla="*/ 0 h 180000"/>
                <a:gd name="textAreaBottom" fmla="*/ 180360 h 180000"/>
              </a:gdLst>
              <a:ahLst/>
              <a:cxnLst/>
              <a:rect l="textAreaLeft" t="textAreaTop" r="textAreaRight" b="textAreaBottom"/>
              <a:pathLst>
                <a:path w="338455" h="180340">
                  <a:moveTo>
                    <a:pt x="338328" y="179831"/>
                  </a:moveTo>
                  <a:lnTo>
                    <a:pt x="0" y="179831"/>
                  </a:lnTo>
                  <a:lnTo>
                    <a:pt x="0" y="0"/>
                  </a:lnTo>
                  <a:lnTo>
                    <a:pt x="338328" y="0"/>
                  </a:lnTo>
                  <a:lnTo>
                    <a:pt x="338328" y="179831"/>
                  </a:lnTo>
                  <a:close/>
                </a:path>
              </a:pathLst>
            </a:custGeom>
            <a:solidFill>
              <a:srgbClr val="FDB9A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2" name="object 17"/>
            <p:cNvSpPr/>
            <p:nvPr/>
          </p:nvSpPr>
          <p:spPr>
            <a:xfrm>
              <a:off x="163800" y="1136160"/>
              <a:ext cx="351360" cy="193320"/>
            </a:xfrm>
            <a:custGeom>
              <a:avLst/>
              <a:gdLst>
                <a:gd name="textAreaLeft" fmla="*/ 0 w 351360"/>
                <a:gd name="textAreaRight" fmla="*/ 351720 w 351360"/>
                <a:gd name="textAreaTop" fmla="*/ 0 h 193320"/>
                <a:gd name="textAreaBottom" fmla="*/ 193680 h 193320"/>
              </a:gdLst>
              <a:ahLst/>
              <a:cxnLst/>
              <a:rect l="textAreaLeft" t="textAreaTop" r="textAreaRight" b="textAreaBottom"/>
              <a:pathLst>
                <a:path w="351790" h="193675">
                  <a:moveTo>
                    <a:pt x="351675" y="193205"/>
                  </a:moveTo>
                  <a:lnTo>
                    <a:pt x="0" y="193205"/>
                  </a:lnTo>
                  <a:lnTo>
                    <a:pt x="0" y="0"/>
                  </a:lnTo>
                  <a:lnTo>
                    <a:pt x="351675" y="0"/>
                  </a:lnTo>
                  <a:lnTo>
                    <a:pt x="351675" y="6350"/>
                  </a:lnTo>
                  <a:lnTo>
                    <a:pt x="12700" y="6350"/>
                  </a:lnTo>
                  <a:lnTo>
                    <a:pt x="6350" y="12700"/>
                  </a:lnTo>
                  <a:lnTo>
                    <a:pt x="12700" y="12700"/>
                  </a:lnTo>
                  <a:lnTo>
                    <a:pt x="12700" y="180505"/>
                  </a:lnTo>
                  <a:lnTo>
                    <a:pt x="6350" y="180505"/>
                  </a:lnTo>
                  <a:lnTo>
                    <a:pt x="12700" y="186855"/>
                  </a:lnTo>
                  <a:lnTo>
                    <a:pt x="351675" y="186855"/>
                  </a:lnTo>
                  <a:lnTo>
                    <a:pt x="351675" y="193205"/>
                  </a:lnTo>
                  <a:close/>
                </a:path>
                <a:path w="351790" h="193675">
                  <a:moveTo>
                    <a:pt x="12700" y="12700"/>
                  </a:moveTo>
                  <a:lnTo>
                    <a:pt x="6350" y="12700"/>
                  </a:lnTo>
                  <a:lnTo>
                    <a:pt x="12700" y="6350"/>
                  </a:lnTo>
                  <a:lnTo>
                    <a:pt x="12700" y="12700"/>
                  </a:lnTo>
                  <a:close/>
                </a:path>
                <a:path w="351790" h="193675">
                  <a:moveTo>
                    <a:pt x="338975" y="12700"/>
                  </a:moveTo>
                  <a:lnTo>
                    <a:pt x="12700" y="12700"/>
                  </a:lnTo>
                  <a:lnTo>
                    <a:pt x="12700" y="6350"/>
                  </a:lnTo>
                  <a:lnTo>
                    <a:pt x="338975" y="6350"/>
                  </a:lnTo>
                  <a:lnTo>
                    <a:pt x="338975" y="12700"/>
                  </a:lnTo>
                  <a:close/>
                </a:path>
                <a:path w="351790" h="193675">
                  <a:moveTo>
                    <a:pt x="338975" y="186855"/>
                  </a:moveTo>
                  <a:lnTo>
                    <a:pt x="338975" y="6350"/>
                  </a:lnTo>
                  <a:lnTo>
                    <a:pt x="345325" y="12700"/>
                  </a:lnTo>
                  <a:lnTo>
                    <a:pt x="351675" y="12700"/>
                  </a:lnTo>
                  <a:lnTo>
                    <a:pt x="351675" y="180505"/>
                  </a:lnTo>
                  <a:lnTo>
                    <a:pt x="345325" y="180505"/>
                  </a:lnTo>
                  <a:lnTo>
                    <a:pt x="338975" y="186855"/>
                  </a:lnTo>
                  <a:close/>
                </a:path>
                <a:path w="351790" h="193675">
                  <a:moveTo>
                    <a:pt x="351675" y="12700"/>
                  </a:moveTo>
                  <a:lnTo>
                    <a:pt x="345325" y="12700"/>
                  </a:lnTo>
                  <a:lnTo>
                    <a:pt x="338975" y="6350"/>
                  </a:lnTo>
                  <a:lnTo>
                    <a:pt x="351675" y="6350"/>
                  </a:lnTo>
                  <a:lnTo>
                    <a:pt x="351675" y="12700"/>
                  </a:lnTo>
                  <a:close/>
                </a:path>
                <a:path w="351790" h="193675">
                  <a:moveTo>
                    <a:pt x="12700" y="186855"/>
                  </a:moveTo>
                  <a:lnTo>
                    <a:pt x="6350" y="180505"/>
                  </a:lnTo>
                  <a:lnTo>
                    <a:pt x="12700" y="180505"/>
                  </a:lnTo>
                  <a:lnTo>
                    <a:pt x="12700" y="186855"/>
                  </a:lnTo>
                  <a:close/>
                </a:path>
                <a:path w="351790" h="193675">
                  <a:moveTo>
                    <a:pt x="338975" y="186855"/>
                  </a:moveTo>
                  <a:lnTo>
                    <a:pt x="12700" y="186855"/>
                  </a:lnTo>
                  <a:lnTo>
                    <a:pt x="12700" y="180505"/>
                  </a:lnTo>
                  <a:lnTo>
                    <a:pt x="338975" y="180505"/>
                  </a:lnTo>
                  <a:lnTo>
                    <a:pt x="338975" y="186855"/>
                  </a:lnTo>
                  <a:close/>
                </a:path>
                <a:path w="351790" h="193675">
                  <a:moveTo>
                    <a:pt x="351675" y="186855"/>
                  </a:moveTo>
                  <a:lnTo>
                    <a:pt x="338975" y="186855"/>
                  </a:lnTo>
                  <a:lnTo>
                    <a:pt x="345325" y="180505"/>
                  </a:lnTo>
                  <a:lnTo>
                    <a:pt x="351675" y="180505"/>
                  </a:lnTo>
                  <a:lnTo>
                    <a:pt x="351675" y="186855"/>
                  </a:lnTo>
                  <a:close/>
                </a:path>
              </a:pathLst>
            </a:custGeom>
            <a:solidFill>
              <a:srgbClr val="7E7E7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713" name="object 18"/>
          <p:cNvSpPr/>
          <p:nvPr/>
        </p:nvSpPr>
        <p:spPr>
          <a:xfrm>
            <a:off x="563400" y="604440"/>
            <a:ext cx="2095200" cy="69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0160" rIns="0" bIns="0" anchor="t">
            <a:spAutoFit/>
          </a:bodyPr>
          <a:lstStyle/>
          <a:p>
            <a:pPr marL="36720" indent="-24840">
              <a:lnSpc>
                <a:spcPct val="123000"/>
              </a:lnSpc>
              <a:spcBef>
                <a:spcPts val="159"/>
              </a:spcBef>
              <a:tabLst>
                <a:tab pos="0" algn="l"/>
              </a:tabLst>
            </a:pPr>
            <a:r>
              <a:rPr lang="en-IN" sz="1200" b="1" strike="noStrike" spc="-1">
                <a:solidFill>
                  <a:srgbClr val="000000"/>
                </a:solidFill>
                <a:latin typeface="Calibri"/>
              </a:rPr>
              <a:t>NEW</a:t>
            </a:r>
            <a:r>
              <a:rPr lang="en-IN" sz="12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200" b="1" strike="noStrike" spc="-1">
                <a:solidFill>
                  <a:srgbClr val="000000"/>
                </a:solidFill>
                <a:latin typeface="Calibri"/>
              </a:rPr>
              <a:t>CONSTRUCTED</a:t>
            </a:r>
            <a:r>
              <a:rPr lang="en-IN" sz="12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200" b="1" strike="noStrike" spc="-12">
                <a:solidFill>
                  <a:srgbClr val="000000"/>
                </a:solidFill>
                <a:latin typeface="Calibri"/>
              </a:rPr>
              <a:t>STRUCTURE </a:t>
            </a:r>
            <a:r>
              <a:rPr lang="en-IN" sz="1200" b="1" strike="noStrike" spc="-1">
                <a:solidFill>
                  <a:srgbClr val="000000"/>
                </a:solidFill>
                <a:latin typeface="Calibri"/>
              </a:rPr>
              <a:t>DEMOLISHED</a:t>
            </a:r>
            <a:r>
              <a:rPr lang="en-IN" sz="1200" b="1" strike="noStrike" spc="-4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200" b="1" strike="noStrike" spc="-12">
                <a:solidFill>
                  <a:srgbClr val="000000"/>
                </a:solidFill>
                <a:latin typeface="Calibri"/>
              </a:rPr>
              <a:t>STRUCTURE </a:t>
            </a:r>
            <a:r>
              <a:rPr lang="en-IN" sz="1200" b="1" strike="noStrike" spc="-1">
                <a:solidFill>
                  <a:srgbClr val="000000"/>
                </a:solidFill>
                <a:latin typeface="Calibri"/>
              </a:rPr>
              <a:t>EXISTING</a:t>
            </a:r>
            <a:r>
              <a:rPr lang="en-IN" sz="1200" b="1" strike="noStrike" spc="-32">
                <a:solidFill>
                  <a:srgbClr val="000000"/>
                </a:solidFill>
                <a:latin typeface="Calibri"/>
              </a:rPr>
              <a:t> STATION</a:t>
            </a:r>
            <a:r>
              <a:rPr lang="en-IN" sz="1200" b="1" strike="noStrike" spc="-2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200" b="1" strike="noStrike" spc="-12">
                <a:solidFill>
                  <a:srgbClr val="000000"/>
                </a:solidFill>
                <a:latin typeface="Calibri"/>
              </a:rPr>
              <a:t>BUILDING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4" name="Freeform 36"/>
          <p:cNvSpPr/>
          <p:nvPr/>
        </p:nvSpPr>
        <p:spPr>
          <a:xfrm>
            <a:off x="5495760" y="3648240"/>
            <a:ext cx="3647880" cy="618840"/>
          </a:xfrm>
          <a:custGeom>
            <a:avLst/>
            <a:gdLst>
              <a:gd name="textAreaLeft" fmla="*/ 0 w 3647880"/>
              <a:gd name="textAreaRight" fmla="*/ 3648240 w 3647880"/>
              <a:gd name="textAreaTop" fmla="*/ 0 h 618840"/>
              <a:gd name="textAreaBottom" fmla="*/ 619200 h 618840"/>
            </a:gdLst>
            <a:ahLst/>
            <a:cxnLst/>
            <a:rect l="textAreaLeft" t="textAreaTop" r="textAreaRight" b="textAreaBottom"/>
            <a:pathLst>
              <a:path w="3648075" h="619125">
                <a:moveTo>
                  <a:pt x="0" y="600075"/>
                </a:moveTo>
                <a:lnTo>
                  <a:pt x="3648075" y="619125"/>
                </a:lnTo>
                <a:lnTo>
                  <a:pt x="3638550" y="209550"/>
                </a:lnTo>
                <a:lnTo>
                  <a:pt x="2028825" y="228600"/>
                </a:lnTo>
                <a:lnTo>
                  <a:pt x="2009775" y="95250"/>
                </a:lnTo>
                <a:lnTo>
                  <a:pt x="1685925" y="114300"/>
                </a:lnTo>
                <a:lnTo>
                  <a:pt x="1685925" y="228600"/>
                </a:lnTo>
                <a:lnTo>
                  <a:pt x="876300" y="219075"/>
                </a:lnTo>
                <a:lnTo>
                  <a:pt x="838200" y="0"/>
                </a:lnTo>
                <a:lnTo>
                  <a:pt x="190500" y="9525"/>
                </a:lnTo>
                <a:lnTo>
                  <a:pt x="171450" y="533400"/>
                </a:lnTo>
                <a:lnTo>
                  <a:pt x="0" y="533400"/>
                </a:lnTo>
                <a:lnTo>
                  <a:pt x="0" y="600075"/>
                </a:lnTo>
                <a:close/>
              </a:path>
            </a:pathLst>
          </a:custGeom>
          <a:solidFill>
            <a:schemeClr val="accent6">
              <a:lumMod val="75000"/>
              <a:alpha val="43000"/>
            </a:schemeClr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15" name="Rectangle 37"/>
          <p:cNvSpPr/>
          <p:nvPr/>
        </p:nvSpPr>
        <p:spPr>
          <a:xfrm>
            <a:off x="6153120" y="3957480"/>
            <a:ext cx="235872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strike="noStrike" spc="-1">
                <a:solidFill>
                  <a:srgbClr val="000000"/>
                </a:solidFill>
                <a:latin typeface="Arial"/>
              </a:rPr>
              <a:t>EXISTING STATION BUILDING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6" name="Rectangle 6"/>
          <p:cNvSpPr/>
          <p:nvPr/>
        </p:nvSpPr>
        <p:spPr>
          <a:xfrm>
            <a:off x="4191120" y="2917800"/>
            <a:ext cx="789120" cy="1039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17" name="Rectangle 18"/>
          <p:cNvSpPr/>
          <p:nvPr/>
        </p:nvSpPr>
        <p:spPr>
          <a:xfrm>
            <a:off x="2514600" y="3648240"/>
            <a:ext cx="2070720" cy="771120"/>
          </a:xfrm>
          <a:prstGeom prst="rect">
            <a:avLst/>
          </a:prstGeom>
          <a:solidFill>
            <a:srgbClr val="A9D18E"/>
          </a:solidFill>
          <a:ln w="1587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8" name="Rectangle 19"/>
          <p:cNvSpPr/>
          <p:nvPr/>
        </p:nvSpPr>
        <p:spPr>
          <a:xfrm>
            <a:off x="1611000" y="3200400"/>
            <a:ext cx="1284120" cy="304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19" name="Rectangle 20"/>
          <p:cNvSpPr/>
          <p:nvPr/>
        </p:nvSpPr>
        <p:spPr>
          <a:xfrm>
            <a:off x="2710080" y="3865320"/>
            <a:ext cx="16790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Arrival Hall -01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0" name="Freeform 22"/>
          <p:cNvSpPr/>
          <p:nvPr/>
        </p:nvSpPr>
        <p:spPr>
          <a:xfrm>
            <a:off x="5486400" y="3638520"/>
            <a:ext cx="1695240" cy="618840"/>
          </a:xfrm>
          <a:custGeom>
            <a:avLst/>
            <a:gdLst>
              <a:gd name="textAreaLeft" fmla="*/ 0 w 1695240"/>
              <a:gd name="textAreaRight" fmla="*/ 1695600 w 1695240"/>
              <a:gd name="textAreaTop" fmla="*/ 0 h 618840"/>
              <a:gd name="textAreaBottom" fmla="*/ 619200 h 618840"/>
            </a:gdLst>
            <a:ahLst/>
            <a:cxnLst/>
            <a:rect l="textAreaLeft" t="textAreaTop" r="textAreaRight" b="textAreaBottom"/>
            <a:pathLst>
              <a:path w="1695450" h="619125">
                <a:moveTo>
                  <a:pt x="0" y="533400"/>
                </a:moveTo>
                <a:lnTo>
                  <a:pt x="180975" y="538163"/>
                </a:lnTo>
                <a:lnTo>
                  <a:pt x="204788" y="9525"/>
                </a:lnTo>
                <a:lnTo>
                  <a:pt x="828675" y="0"/>
                </a:lnTo>
                <a:lnTo>
                  <a:pt x="895350" y="233363"/>
                </a:lnTo>
                <a:lnTo>
                  <a:pt x="1695450" y="242888"/>
                </a:lnTo>
                <a:lnTo>
                  <a:pt x="1685925" y="609600"/>
                </a:lnTo>
                <a:lnTo>
                  <a:pt x="14288" y="619125"/>
                </a:lnTo>
                <a:lnTo>
                  <a:pt x="0" y="533400"/>
                </a:lnTo>
                <a:close/>
              </a:path>
            </a:pathLst>
          </a:custGeom>
          <a:solidFill>
            <a:srgbClr val="FF0000">
              <a:alpha val="43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721" name="Straight Connector 33"/>
          <p:cNvCxnSpPr/>
          <p:nvPr/>
        </p:nvCxnSpPr>
        <p:spPr>
          <a:xfrm flipV="1">
            <a:off x="3657600" y="3124080"/>
            <a:ext cx="360" cy="514800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round/>
            <a:headEnd type="stealth" w="med" len="med"/>
          </a:ln>
        </p:spPr>
      </p:cxnSp>
      <p:grpSp>
        <p:nvGrpSpPr>
          <p:cNvPr id="722" name="Group 46"/>
          <p:cNvGrpSpPr/>
          <p:nvPr/>
        </p:nvGrpSpPr>
        <p:grpSpPr>
          <a:xfrm>
            <a:off x="3657600" y="3124080"/>
            <a:ext cx="2476440" cy="523800"/>
            <a:chOff x="3657600" y="3124080"/>
            <a:chExt cx="2476440" cy="523800"/>
          </a:xfrm>
        </p:grpSpPr>
        <p:cxnSp>
          <p:nvCxnSpPr>
            <p:cNvPr id="723" name="Straight Connector 41"/>
            <p:cNvCxnSpPr/>
            <p:nvPr/>
          </p:nvCxnSpPr>
          <p:spPr>
            <a:xfrm>
              <a:off x="3657600" y="3124080"/>
              <a:ext cx="2476800" cy="360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sysDash"/>
              <a:round/>
            </a:ln>
          </p:spPr>
        </p:cxnSp>
        <p:cxnSp>
          <p:nvCxnSpPr>
            <p:cNvPr id="724" name="Straight Connector 43"/>
            <p:cNvCxnSpPr/>
            <p:nvPr/>
          </p:nvCxnSpPr>
          <p:spPr>
            <a:xfrm>
              <a:off x="6134040" y="3124080"/>
              <a:ext cx="360" cy="524160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sysDash"/>
              <a:round/>
            </a:ln>
          </p:spPr>
        </p:cxnSp>
      </p:grpSp>
      <p:sp>
        <p:nvSpPr>
          <p:cNvPr id="725" name="Rectangle 44"/>
          <p:cNvSpPr/>
          <p:nvPr/>
        </p:nvSpPr>
        <p:spPr>
          <a:xfrm>
            <a:off x="5245560" y="8063280"/>
            <a:ext cx="1676160" cy="380520"/>
          </a:xfrm>
          <a:prstGeom prst="rect">
            <a:avLst/>
          </a:prstGeom>
          <a:solidFill>
            <a:srgbClr val="A9D18E"/>
          </a:solidFill>
          <a:ln w="1587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6" name="Rectangle 45"/>
          <p:cNvSpPr/>
          <p:nvPr/>
        </p:nvSpPr>
        <p:spPr>
          <a:xfrm>
            <a:off x="4869000" y="8074800"/>
            <a:ext cx="238644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000000"/>
                </a:solidFill>
                <a:latin typeface="Arial"/>
              </a:rPr>
              <a:t>West side station building</a:t>
            </a:r>
            <a:endParaRPr lang="en-IN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" name="Freeform 47"/>
          <p:cNvSpPr/>
          <p:nvPr/>
        </p:nvSpPr>
        <p:spPr>
          <a:xfrm>
            <a:off x="4223160" y="4259160"/>
            <a:ext cx="733680" cy="2261520"/>
          </a:xfrm>
          <a:custGeom>
            <a:avLst/>
            <a:gdLst>
              <a:gd name="textAreaLeft" fmla="*/ 0 w 733680"/>
              <a:gd name="textAreaRight" fmla="*/ 734040 w 733680"/>
              <a:gd name="textAreaTop" fmla="*/ 0 h 2261520"/>
              <a:gd name="textAreaBottom" fmla="*/ 2261880 h 2261520"/>
            </a:gdLst>
            <a:ahLst/>
            <a:cxnLst/>
            <a:rect l="textAreaLeft" t="textAreaTop" r="textAreaRight" b="textAreaBottom"/>
            <a:pathLst>
              <a:path w="733927" h="2261937">
                <a:moveTo>
                  <a:pt x="385011" y="0"/>
                </a:moveTo>
                <a:lnTo>
                  <a:pt x="529390" y="24063"/>
                </a:lnTo>
                <a:lnTo>
                  <a:pt x="733927" y="2261937"/>
                </a:lnTo>
                <a:lnTo>
                  <a:pt x="48127" y="2225842"/>
                </a:lnTo>
                <a:lnTo>
                  <a:pt x="12032" y="2117558"/>
                </a:lnTo>
                <a:lnTo>
                  <a:pt x="577516" y="2177716"/>
                </a:lnTo>
                <a:lnTo>
                  <a:pt x="517358" y="1479884"/>
                </a:lnTo>
                <a:lnTo>
                  <a:pt x="0" y="1479884"/>
                </a:lnTo>
                <a:lnTo>
                  <a:pt x="0" y="1371600"/>
                </a:lnTo>
                <a:lnTo>
                  <a:pt x="493295" y="1359568"/>
                </a:lnTo>
                <a:lnTo>
                  <a:pt x="457200" y="806116"/>
                </a:lnTo>
                <a:lnTo>
                  <a:pt x="0" y="794084"/>
                </a:lnTo>
                <a:lnTo>
                  <a:pt x="0" y="673768"/>
                </a:lnTo>
                <a:lnTo>
                  <a:pt x="445169" y="709863"/>
                </a:lnTo>
                <a:lnTo>
                  <a:pt x="385011" y="0"/>
                </a:lnTo>
                <a:close/>
              </a:path>
            </a:pathLst>
          </a:custGeom>
          <a:solidFill>
            <a:srgbClr val="FF0000">
              <a:alpha val="43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28" name="Freeform 48"/>
          <p:cNvSpPr/>
          <p:nvPr/>
        </p:nvSpPr>
        <p:spPr>
          <a:xfrm>
            <a:off x="1709640" y="4057560"/>
            <a:ext cx="809280" cy="2585520"/>
          </a:xfrm>
          <a:custGeom>
            <a:avLst/>
            <a:gdLst>
              <a:gd name="textAreaLeft" fmla="*/ 0 w 809280"/>
              <a:gd name="textAreaRight" fmla="*/ 809640 w 809280"/>
              <a:gd name="textAreaTop" fmla="*/ 0 h 2585520"/>
              <a:gd name="textAreaBottom" fmla="*/ 2585880 h 2585520"/>
            </a:gdLst>
            <a:ahLst/>
            <a:cxnLst/>
            <a:rect l="textAreaLeft" t="textAreaTop" r="textAreaRight" b="textAreaBottom"/>
            <a:pathLst>
              <a:path w="809625" h="2586038">
                <a:moveTo>
                  <a:pt x="0" y="2581275"/>
                </a:moveTo>
                <a:lnTo>
                  <a:pt x="414337" y="2586038"/>
                </a:lnTo>
                <a:lnTo>
                  <a:pt x="447675" y="2562225"/>
                </a:lnTo>
                <a:lnTo>
                  <a:pt x="481012" y="2524125"/>
                </a:lnTo>
                <a:lnTo>
                  <a:pt x="476250" y="2309813"/>
                </a:lnTo>
                <a:lnTo>
                  <a:pt x="452437" y="2243138"/>
                </a:lnTo>
                <a:lnTo>
                  <a:pt x="195262" y="2228850"/>
                </a:lnTo>
                <a:cubicBezTo>
                  <a:pt x="196850" y="2093913"/>
                  <a:pt x="198437" y="1958975"/>
                  <a:pt x="200025" y="1824038"/>
                </a:cubicBezTo>
                <a:lnTo>
                  <a:pt x="428625" y="1804988"/>
                </a:lnTo>
                <a:lnTo>
                  <a:pt x="471487" y="1790700"/>
                </a:lnTo>
                <a:lnTo>
                  <a:pt x="471487" y="1757363"/>
                </a:lnTo>
                <a:lnTo>
                  <a:pt x="471487" y="1524000"/>
                </a:lnTo>
                <a:lnTo>
                  <a:pt x="447675" y="1495425"/>
                </a:lnTo>
                <a:lnTo>
                  <a:pt x="366712" y="1471613"/>
                </a:lnTo>
                <a:lnTo>
                  <a:pt x="185737" y="1485900"/>
                </a:lnTo>
                <a:cubicBezTo>
                  <a:pt x="187325" y="1379538"/>
                  <a:pt x="188912" y="1273175"/>
                  <a:pt x="190500" y="1166813"/>
                </a:cubicBezTo>
                <a:lnTo>
                  <a:pt x="376237" y="1171575"/>
                </a:lnTo>
                <a:lnTo>
                  <a:pt x="452437" y="1152525"/>
                </a:lnTo>
                <a:lnTo>
                  <a:pt x="476250" y="1104900"/>
                </a:lnTo>
                <a:lnTo>
                  <a:pt x="481012" y="895350"/>
                </a:lnTo>
                <a:lnTo>
                  <a:pt x="457200" y="857250"/>
                </a:lnTo>
                <a:lnTo>
                  <a:pt x="400050" y="838200"/>
                </a:lnTo>
                <a:lnTo>
                  <a:pt x="200025" y="838200"/>
                </a:lnTo>
                <a:cubicBezTo>
                  <a:pt x="198437" y="763588"/>
                  <a:pt x="196850" y="688975"/>
                  <a:pt x="195262" y="614363"/>
                </a:cubicBezTo>
                <a:lnTo>
                  <a:pt x="381000" y="342900"/>
                </a:lnTo>
                <a:lnTo>
                  <a:pt x="809625" y="347663"/>
                </a:lnTo>
                <a:lnTo>
                  <a:pt x="795337" y="4763"/>
                </a:lnTo>
                <a:lnTo>
                  <a:pt x="14287" y="0"/>
                </a:lnTo>
                <a:cubicBezTo>
                  <a:pt x="9525" y="860425"/>
                  <a:pt x="4762" y="1720850"/>
                  <a:pt x="0" y="2581275"/>
                </a:cubicBezTo>
                <a:close/>
              </a:path>
            </a:pathLst>
          </a:custGeom>
          <a:solidFill>
            <a:srgbClr val="A9D18E"/>
          </a:solidFill>
          <a:ln w="1587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9" name="Rectangle 49"/>
          <p:cNvSpPr/>
          <p:nvPr/>
        </p:nvSpPr>
        <p:spPr>
          <a:xfrm rot="16200000">
            <a:off x="670320" y="5388480"/>
            <a:ext cx="185724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Arial"/>
              </a:rPr>
              <a:t>6M WIDE ARRIVAL FOB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object 2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1" name="PlaceHolder 1"/>
          <p:cNvSpPr>
            <a:spLocks noGrp="1"/>
          </p:cNvSpPr>
          <p:nvPr>
            <p:ph type="title"/>
          </p:nvPr>
        </p:nvSpPr>
        <p:spPr>
          <a:xfrm>
            <a:off x="93960" y="-11520"/>
            <a:ext cx="3428640" cy="1615320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1260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RELOCATION</a:t>
            </a:r>
            <a:r>
              <a:rPr lang="en-IN" sz="2800" b="1" strike="noStrike" spc="-8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STAGE</a:t>
            </a:r>
            <a:r>
              <a:rPr lang="en-IN" sz="2800" b="1" strike="noStrike" spc="-8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-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US" sz="2800" b="1" strike="noStrike" spc="-75">
                <a:solidFill>
                  <a:schemeClr val="dk1"/>
                </a:solidFill>
                <a:latin typeface="Calibri"/>
              </a:rPr>
              <a:t>3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32" name="object 4"/>
          <p:cNvPicPr/>
          <p:nvPr/>
        </p:nvPicPr>
        <p:blipFill>
          <a:blip r:embed="rId2"/>
          <a:stretch/>
        </p:blipFill>
        <p:spPr>
          <a:xfrm>
            <a:off x="12111480" y="587160"/>
            <a:ext cx="567000" cy="552240"/>
          </a:xfrm>
          <a:prstGeom prst="rect">
            <a:avLst/>
          </a:prstGeom>
          <a:ln w="0">
            <a:noFill/>
          </a:ln>
        </p:spPr>
      </p:pic>
      <p:grpSp>
        <p:nvGrpSpPr>
          <p:cNvPr id="733" name="object 5"/>
          <p:cNvGrpSpPr/>
          <p:nvPr/>
        </p:nvGrpSpPr>
        <p:grpSpPr>
          <a:xfrm>
            <a:off x="-4320" y="1154880"/>
            <a:ext cx="12792240" cy="7098120"/>
            <a:chOff x="-4320" y="1154880"/>
            <a:chExt cx="12792240" cy="7098120"/>
          </a:xfrm>
        </p:grpSpPr>
        <p:pic>
          <p:nvPicPr>
            <p:cNvPr id="734" name="object 6"/>
            <p:cNvPicPr/>
            <p:nvPr/>
          </p:nvPicPr>
          <p:blipFill>
            <a:blip r:embed="rId3"/>
            <a:srcRect r="2121" b="27115"/>
            <a:stretch/>
          </p:blipFill>
          <p:spPr>
            <a:xfrm>
              <a:off x="-4320" y="1154880"/>
              <a:ext cx="12792240" cy="7098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35" name="object 8"/>
            <p:cNvSpPr/>
            <p:nvPr/>
          </p:nvSpPr>
          <p:spPr>
            <a:xfrm>
              <a:off x="11578680" y="2917800"/>
              <a:ext cx="784080" cy="45000"/>
            </a:xfrm>
            <a:custGeom>
              <a:avLst/>
              <a:gdLst>
                <a:gd name="textAreaLeft" fmla="*/ 0 w 784080"/>
                <a:gd name="textAreaRight" fmla="*/ 784440 w 784080"/>
                <a:gd name="textAreaTop" fmla="*/ 0 h 45000"/>
                <a:gd name="textAreaBottom" fmla="*/ 45360 h 45000"/>
              </a:gdLst>
              <a:ahLst/>
              <a:cxnLst/>
              <a:rect l="textAreaLeft" t="textAreaTop" r="textAreaRight" b="textAreaBottom"/>
              <a:pathLst>
                <a:path w="439420" h="24130">
                  <a:moveTo>
                    <a:pt x="330" y="24129"/>
                  </a:moveTo>
                  <a:lnTo>
                    <a:pt x="0" y="11429"/>
                  </a:lnTo>
                  <a:lnTo>
                    <a:pt x="438784" y="0"/>
                  </a:lnTo>
                  <a:lnTo>
                    <a:pt x="439115" y="12699"/>
                  </a:lnTo>
                  <a:lnTo>
                    <a:pt x="330" y="24129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736" name="object 10"/>
          <p:cNvSpPr/>
          <p:nvPr/>
        </p:nvSpPr>
        <p:spPr>
          <a:xfrm>
            <a:off x="211680" y="8077320"/>
            <a:ext cx="9527040" cy="137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1800" b="1" u="sng" strike="noStrike" spc="-4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</a:rPr>
              <a:t>STAGE-</a:t>
            </a:r>
            <a:r>
              <a:rPr lang="en-US" sz="1800" b="1" u="sng" strike="noStrike" spc="-4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</a:rPr>
              <a:t>4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20"/>
              </a:spcBef>
            </a:pPr>
            <a:endParaRPr lang="en-IN" sz="1750" b="0" strike="noStrike" spc="-1">
              <a:solidFill>
                <a:srgbClr val="000000"/>
              </a:solidFill>
              <a:latin typeface="Arial"/>
            </a:endParaRPr>
          </a:p>
          <a:p>
            <a:pPr marL="354960" indent="-342360">
              <a:lnSpc>
                <a:spcPct val="100000"/>
              </a:lnSpc>
              <a:buClr>
                <a:srgbClr val="000000"/>
              </a:buClr>
              <a:buFont typeface="OpenSymbol"/>
              <a:buAutoNum type="alphaLcPeriod"/>
              <a:tabLst>
                <a:tab pos="354960" algn="l"/>
                <a:tab pos="35568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Departure hall, Departure concourse and connecting bridge to the west side station building to be constructed in this stage.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  <a:tabLst>
                <a:tab pos="354960" algn="l"/>
                <a:tab pos="355680" algn="l"/>
              </a:tabLst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37" name="object 11"/>
          <p:cNvGrpSpPr/>
          <p:nvPr/>
        </p:nvGrpSpPr>
        <p:grpSpPr>
          <a:xfrm>
            <a:off x="163800" y="677520"/>
            <a:ext cx="351360" cy="651960"/>
            <a:chOff x="163800" y="677520"/>
            <a:chExt cx="351360" cy="651960"/>
          </a:xfrm>
        </p:grpSpPr>
        <p:sp>
          <p:nvSpPr>
            <p:cNvPr id="738" name="object 12"/>
            <p:cNvSpPr/>
            <p:nvPr/>
          </p:nvSpPr>
          <p:spPr>
            <a:xfrm>
              <a:off x="170640" y="684360"/>
              <a:ext cx="338040" cy="180000"/>
            </a:xfrm>
            <a:custGeom>
              <a:avLst/>
              <a:gdLst>
                <a:gd name="textAreaLeft" fmla="*/ 0 w 338040"/>
                <a:gd name="textAreaRight" fmla="*/ 338400 w 338040"/>
                <a:gd name="textAreaTop" fmla="*/ 0 h 180000"/>
                <a:gd name="textAreaBottom" fmla="*/ 180360 h 180000"/>
              </a:gdLst>
              <a:ahLst/>
              <a:cxnLst/>
              <a:rect l="textAreaLeft" t="textAreaTop" r="textAreaRight" b="textAreaBottom"/>
              <a:pathLst>
                <a:path w="338455" h="180340">
                  <a:moveTo>
                    <a:pt x="338328" y="179832"/>
                  </a:moveTo>
                  <a:lnTo>
                    <a:pt x="0" y="179832"/>
                  </a:lnTo>
                  <a:lnTo>
                    <a:pt x="0" y="0"/>
                  </a:lnTo>
                  <a:lnTo>
                    <a:pt x="338328" y="0"/>
                  </a:lnTo>
                  <a:lnTo>
                    <a:pt x="338328" y="179832"/>
                  </a:lnTo>
                  <a:close/>
                </a:path>
              </a:pathLst>
            </a:custGeom>
            <a:solidFill>
              <a:srgbClr val="A9D1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39" name="object 13"/>
            <p:cNvSpPr/>
            <p:nvPr/>
          </p:nvSpPr>
          <p:spPr>
            <a:xfrm>
              <a:off x="163800" y="677520"/>
              <a:ext cx="351360" cy="193320"/>
            </a:xfrm>
            <a:custGeom>
              <a:avLst/>
              <a:gdLst>
                <a:gd name="textAreaLeft" fmla="*/ 0 w 351360"/>
                <a:gd name="textAreaRight" fmla="*/ 351720 w 351360"/>
                <a:gd name="textAreaTop" fmla="*/ 0 h 193320"/>
                <a:gd name="textAreaBottom" fmla="*/ 193680 h 193320"/>
              </a:gdLst>
              <a:ahLst/>
              <a:cxnLst/>
              <a:rect l="textAreaLeft" t="textAreaTop" r="textAreaRight" b="textAreaBottom"/>
              <a:pathLst>
                <a:path w="351790" h="193675">
                  <a:moveTo>
                    <a:pt x="351675" y="193205"/>
                  </a:moveTo>
                  <a:lnTo>
                    <a:pt x="0" y="193205"/>
                  </a:lnTo>
                  <a:lnTo>
                    <a:pt x="0" y="0"/>
                  </a:lnTo>
                  <a:lnTo>
                    <a:pt x="351675" y="0"/>
                  </a:lnTo>
                  <a:lnTo>
                    <a:pt x="351675" y="6349"/>
                  </a:lnTo>
                  <a:lnTo>
                    <a:pt x="12700" y="6349"/>
                  </a:lnTo>
                  <a:lnTo>
                    <a:pt x="6350" y="12699"/>
                  </a:lnTo>
                  <a:lnTo>
                    <a:pt x="12700" y="12699"/>
                  </a:lnTo>
                  <a:lnTo>
                    <a:pt x="12700" y="180505"/>
                  </a:lnTo>
                  <a:lnTo>
                    <a:pt x="6350" y="180505"/>
                  </a:lnTo>
                  <a:lnTo>
                    <a:pt x="12700" y="186855"/>
                  </a:lnTo>
                  <a:lnTo>
                    <a:pt x="351675" y="186855"/>
                  </a:lnTo>
                  <a:lnTo>
                    <a:pt x="351675" y="193205"/>
                  </a:lnTo>
                  <a:close/>
                </a:path>
                <a:path w="351790" h="193675">
                  <a:moveTo>
                    <a:pt x="12700" y="12699"/>
                  </a:moveTo>
                  <a:lnTo>
                    <a:pt x="6350" y="12699"/>
                  </a:lnTo>
                  <a:lnTo>
                    <a:pt x="12700" y="6349"/>
                  </a:lnTo>
                  <a:lnTo>
                    <a:pt x="12700" y="12699"/>
                  </a:lnTo>
                  <a:close/>
                </a:path>
                <a:path w="351790" h="193675">
                  <a:moveTo>
                    <a:pt x="338975" y="12699"/>
                  </a:moveTo>
                  <a:lnTo>
                    <a:pt x="12700" y="12699"/>
                  </a:lnTo>
                  <a:lnTo>
                    <a:pt x="12700" y="6349"/>
                  </a:lnTo>
                  <a:lnTo>
                    <a:pt x="338975" y="6349"/>
                  </a:lnTo>
                  <a:lnTo>
                    <a:pt x="338975" y="12699"/>
                  </a:lnTo>
                  <a:close/>
                </a:path>
                <a:path w="351790" h="193675">
                  <a:moveTo>
                    <a:pt x="338975" y="186855"/>
                  </a:moveTo>
                  <a:lnTo>
                    <a:pt x="338975" y="6349"/>
                  </a:lnTo>
                  <a:lnTo>
                    <a:pt x="345325" y="12699"/>
                  </a:lnTo>
                  <a:lnTo>
                    <a:pt x="351675" y="12699"/>
                  </a:lnTo>
                  <a:lnTo>
                    <a:pt x="351675" y="180505"/>
                  </a:lnTo>
                  <a:lnTo>
                    <a:pt x="345325" y="180505"/>
                  </a:lnTo>
                  <a:lnTo>
                    <a:pt x="338975" y="186855"/>
                  </a:lnTo>
                  <a:close/>
                </a:path>
                <a:path w="351790" h="193675">
                  <a:moveTo>
                    <a:pt x="351675" y="12699"/>
                  </a:moveTo>
                  <a:lnTo>
                    <a:pt x="345325" y="12699"/>
                  </a:lnTo>
                  <a:lnTo>
                    <a:pt x="338975" y="6349"/>
                  </a:lnTo>
                  <a:lnTo>
                    <a:pt x="351675" y="6349"/>
                  </a:lnTo>
                  <a:lnTo>
                    <a:pt x="351675" y="12699"/>
                  </a:lnTo>
                  <a:close/>
                </a:path>
                <a:path w="351790" h="193675">
                  <a:moveTo>
                    <a:pt x="12700" y="186855"/>
                  </a:moveTo>
                  <a:lnTo>
                    <a:pt x="6350" y="180505"/>
                  </a:lnTo>
                  <a:lnTo>
                    <a:pt x="12700" y="180505"/>
                  </a:lnTo>
                  <a:lnTo>
                    <a:pt x="12700" y="186855"/>
                  </a:lnTo>
                  <a:close/>
                </a:path>
                <a:path w="351790" h="193675">
                  <a:moveTo>
                    <a:pt x="338975" y="186855"/>
                  </a:moveTo>
                  <a:lnTo>
                    <a:pt x="12700" y="186855"/>
                  </a:lnTo>
                  <a:lnTo>
                    <a:pt x="12700" y="180505"/>
                  </a:lnTo>
                  <a:lnTo>
                    <a:pt x="338975" y="180505"/>
                  </a:lnTo>
                  <a:lnTo>
                    <a:pt x="338975" y="186855"/>
                  </a:lnTo>
                  <a:close/>
                </a:path>
                <a:path w="351790" h="193675">
                  <a:moveTo>
                    <a:pt x="351675" y="186855"/>
                  </a:moveTo>
                  <a:lnTo>
                    <a:pt x="338975" y="186855"/>
                  </a:lnTo>
                  <a:lnTo>
                    <a:pt x="345325" y="180505"/>
                  </a:lnTo>
                  <a:lnTo>
                    <a:pt x="351675" y="180505"/>
                  </a:lnTo>
                  <a:lnTo>
                    <a:pt x="351675" y="186855"/>
                  </a:lnTo>
                  <a:close/>
                </a:path>
              </a:pathLst>
            </a:custGeom>
            <a:solidFill>
              <a:srgbClr val="7E7E7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40" name="object 14"/>
            <p:cNvSpPr/>
            <p:nvPr/>
          </p:nvSpPr>
          <p:spPr>
            <a:xfrm>
              <a:off x="170640" y="912960"/>
              <a:ext cx="338040" cy="181080"/>
            </a:xfrm>
            <a:custGeom>
              <a:avLst/>
              <a:gdLst>
                <a:gd name="textAreaLeft" fmla="*/ 0 w 338040"/>
                <a:gd name="textAreaRight" fmla="*/ 338400 w 338040"/>
                <a:gd name="textAreaTop" fmla="*/ 0 h 181080"/>
                <a:gd name="textAreaBottom" fmla="*/ 181440 h 181080"/>
              </a:gdLst>
              <a:ahLst/>
              <a:cxnLst/>
              <a:rect l="textAreaLeft" t="textAreaTop" r="textAreaRight" b="textAreaBottom"/>
              <a:pathLst>
                <a:path w="338455" h="181609">
                  <a:moveTo>
                    <a:pt x="338328" y="181356"/>
                  </a:moveTo>
                  <a:lnTo>
                    <a:pt x="0" y="181356"/>
                  </a:lnTo>
                  <a:lnTo>
                    <a:pt x="0" y="0"/>
                  </a:lnTo>
                  <a:lnTo>
                    <a:pt x="338328" y="0"/>
                  </a:lnTo>
                  <a:lnTo>
                    <a:pt x="338328" y="181356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41" name="object 15"/>
            <p:cNvSpPr/>
            <p:nvPr/>
          </p:nvSpPr>
          <p:spPr>
            <a:xfrm>
              <a:off x="163800" y="906840"/>
              <a:ext cx="351360" cy="193320"/>
            </a:xfrm>
            <a:custGeom>
              <a:avLst/>
              <a:gdLst>
                <a:gd name="textAreaLeft" fmla="*/ 0 w 351360"/>
                <a:gd name="textAreaRight" fmla="*/ 351720 w 351360"/>
                <a:gd name="textAreaTop" fmla="*/ 0 h 193320"/>
                <a:gd name="textAreaBottom" fmla="*/ 193680 h 193320"/>
              </a:gdLst>
              <a:ahLst/>
              <a:cxnLst/>
              <a:rect l="textAreaLeft" t="textAreaTop" r="textAreaRight" b="textAreaBottom"/>
              <a:pathLst>
                <a:path w="351790" h="193675">
                  <a:moveTo>
                    <a:pt x="351675" y="193205"/>
                  </a:moveTo>
                  <a:lnTo>
                    <a:pt x="0" y="193205"/>
                  </a:lnTo>
                  <a:lnTo>
                    <a:pt x="0" y="0"/>
                  </a:lnTo>
                  <a:lnTo>
                    <a:pt x="351675" y="0"/>
                  </a:lnTo>
                  <a:lnTo>
                    <a:pt x="351675" y="6349"/>
                  </a:lnTo>
                  <a:lnTo>
                    <a:pt x="12700" y="6349"/>
                  </a:lnTo>
                  <a:lnTo>
                    <a:pt x="6350" y="12699"/>
                  </a:lnTo>
                  <a:lnTo>
                    <a:pt x="12700" y="12699"/>
                  </a:lnTo>
                  <a:lnTo>
                    <a:pt x="12700" y="180505"/>
                  </a:lnTo>
                  <a:lnTo>
                    <a:pt x="6350" y="180505"/>
                  </a:lnTo>
                  <a:lnTo>
                    <a:pt x="12700" y="186855"/>
                  </a:lnTo>
                  <a:lnTo>
                    <a:pt x="351675" y="186855"/>
                  </a:lnTo>
                  <a:lnTo>
                    <a:pt x="351675" y="193205"/>
                  </a:lnTo>
                  <a:close/>
                </a:path>
                <a:path w="351790" h="193675">
                  <a:moveTo>
                    <a:pt x="12700" y="12699"/>
                  </a:moveTo>
                  <a:lnTo>
                    <a:pt x="6350" y="12699"/>
                  </a:lnTo>
                  <a:lnTo>
                    <a:pt x="12700" y="6349"/>
                  </a:lnTo>
                  <a:lnTo>
                    <a:pt x="12700" y="12699"/>
                  </a:lnTo>
                  <a:close/>
                </a:path>
                <a:path w="351790" h="193675">
                  <a:moveTo>
                    <a:pt x="338975" y="12699"/>
                  </a:moveTo>
                  <a:lnTo>
                    <a:pt x="12700" y="12699"/>
                  </a:lnTo>
                  <a:lnTo>
                    <a:pt x="12700" y="6349"/>
                  </a:lnTo>
                  <a:lnTo>
                    <a:pt x="338975" y="6349"/>
                  </a:lnTo>
                  <a:lnTo>
                    <a:pt x="338975" y="12699"/>
                  </a:lnTo>
                  <a:close/>
                </a:path>
                <a:path w="351790" h="193675">
                  <a:moveTo>
                    <a:pt x="338975" y="186855"/>
                  </a:moveTo>
                  <a:lnTo>
                    <a:pt x="338975" y="6349"/>
                  </a:lnTo>
                  <a:lnTo>
                    <a:pt x="345325" y="12699"/>
                  </a:lnTo>
                  <a:lnTo>
                    <a:pt x="351675" y="12699"/>
                  </a:lnTo>
                  <a:lnTo>
                    <a:pt x="351675" y="180505"/>
                  </a:lnTo>
                  <a:lnTo>
                    <a:pt x="345325" y="180505"/>
                  </a:lnTo>
                  <a:lnTo>
                    <a:pt x="338975" y="186855"/>
                  </a:lnTo>
                  <a:close/>
                </a:path>
                <a:path w="351790" h="193675">
                  <a:moveTo>
                    <a:pt x="351675" y="12699"/>
                  </a:moveTo>
                  <a:lnTo>
                    <a:pt x="345325" y="12699"/>
                  </a:lnTo>
                  <a:lnTo>
                    <a:pt x="338975" y="6349"/>
                  </a:lnTo>
                  <a:lnTo>
                    <a:pt x="351675" y="6349"/>
                  </a:lnTo>
                  <a:lnTo>
                    <a:pt x="351675" y="12699"/>
                  </a:lnTo>
                  <a:close/>
                </a:path>
                <a:path w="351790" h="193675">
                  <a:moveTo>
                    <a:pt x="12700" y="186855"/>
                  </a:moveTo>
                  <a:lnTo>
                    <a:pt x="6350" y="180505"/>
                  </a:lnTo>
                  <a:lnTo>
                    <a:pt x="12700" y="180505"/>
                  </a:lnTo>
                  <a:lnTo>
                    <a:pt x="12700" y="186855"/>
                  </a:lnTo>
                  <a:close/>
                </a:path>
                <a:path w="351790" h="193675">
                  <a:moveTo>
                    <a:pt x="338975" y="186855"/>
                  </a:moveTo>
                  <a:lnTo>
                    <a:pt x="12700" y="186855"/>
                  </a:lnTo>
                  <a:lnTo>
                    <a:pt x="12700" y="180505"/>
                  </a:lnTo>
                  <a:lnTo>
                    <a:pt x="338975" y="180505"/>
                  </a:lnTo>
                  <a:lnTo>
                    <a:pt x="338975" y="186855"/>
                  </a:lnTo>
                  <a:close/>
                </a:path>
                <a:path w="351790" h="193675">
                  <a:moveTo>
                    <a:pt x="351675" y="186855"/>
                  </a:moveTo>
                  <a:lnTo>
                    <a:pt x="338975" y="186855"/>
                  </a:lnTo>
                  <a:lnTo>
                    <a:pt x="345325" y="180505"/>
                  </a:lnTo>
                  <a:lnTo>
                    <a:pt x="351675" y="180505"/>
                  </a:lnTo>
                  <a:lnTo>
                    <a:pt x="351675" y="186855"/>
                  </a:lnTo>
                  <a:close/>
                </a:path>
              </a:pathLst>
            </a:custGeom>
            <a:solidFill>
              <a:srgbClr val="7E7E7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42" name="object 16"/>
            <p:cNvSpPr/>
            <p:nvPr/>
          </p:nvSpPr>
          <p:spPr>
            <a:xfrm>
              <a:off x="170640" y="1143000"/>
              <a:ext cx="338040" cy="180000"/>
            </a:xfrm>
            <a:custGeom>
              <a:avLst/>
              <a:gdLst>
                <a:gd name="textAreaLeft" fmla="*/ 0 w 338040"/>
                <a:gd name="textAreaRight" fmla="*/ 338400 w 338040"/>
                <a:gd name="textAreaTop" fmla="*/ 0 h 180000"/>
                <a:gd name="textAreaBottom" fmla="*/ 180360 h 180000"/>
              </a:gdLst>
              <a:ahLst/>
              <a:cxnLst/>
              <a:rect l="textAreaLeft" t="textAreaTop" r="textAreaRight" b="textAreaBottom"/>
              <a:pathLst>
                <a:path w="338455" h="180340">
                  <a:moveTo>
                    <a:pt x="338328" y="179831"/>
                  </a:moveTo>
                  <a:lnTo>
                    <a:pt x="0" y="179831"/>
                  </a:lnTo>
                  <a:lnTo>
                    <a:pt x="0" y="0"/>
                  </a:lnTo>
                  <a:lnTo>
                    <a:pt x="338328" y="0"/>
                  </a:lnTo>
                  <a:lnTo>
                    <a:pt x="338328" y="179831"/>
                  </a:lnTo>
                  <a:close/>
                </a:path>
              </a:pathLst>
            </a:custGeom>
            <a:solidFill>
              <a:srgbClr val="FDB9A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3" name="object 17"/>
            <p:cNvSpPr/>
            <p:nvPr/>
          </p:nvSpPr>
          <p:spPr>
            <a:xfrm>
              <a:off x="163800" y="1136160"/>
              <a:ext cx="351360" cy="193320"/>
            </a:xfrm>
            <a:custGeom>
              <a:avLst/>
              <a:gdLst>
                <a:gd name="textAreaLeft" fmla="*/ 0 w 351360"/>
                <a:gd name="textAreaRight" fmla="*/ 351720 w 351360"/>
                <a:gd name="textAreaTop" fmla="*/ 0 h 193320"/>
                <a:gd name="textAreaBottom" fmla="*/ 193680 h 193320"/>
              </a:gdLst>
              <a:ahLst/>
              <a:cxnLst/>
              <a:rect l="textAreaLeft" t="textAreaTop" r="textAreaRight" b="textAreaBottom"/>
              <a:pathLst>
                <a:path w="351790" h="193675">
                  <a:moveTo>
                    <a:pt x="351675" y="193205"/>
                  </a:moveTo>
                  <a:lnTo>
                    <a:pt x="0" y="193205"/>
                  </a:lnTo>
                  <a:lnTo>
                    <a:pt x="0" y="0"/>
                  </a:lnTo>
                  <a:lnTo>
                    <a:pt x="351675" y="0"/>
                  </a:lnTo>
                  <a:lnTo>
                    <a:pt x="351675" y="6350"/>
                  </a:lnTo>
                  <a:lnTo>
                    <a:pt x="12700" y="6350"/>
                  </a:lnTo>
                  <a:lnTo>
                    <a:pt x="6350" y="12700"/>
                  </a:lnTo>
                  <a:lnTo>
                    <a:pt x="12700" y="12700"/>
                  </a:lnTo>
                  <a:lnTo>
                    <a:pt x="12700" y="180505"/>
                  </a:lnTo>
                  <a:lnTo>
                    <a:pt x="6350" y="180505"/>
                  </a:lnTo>
                  <a:lnTo>
                    <a:pt x="12700" y="186855"/>
                  </a:lnTo>
                  <a:lnTo>
                    <a:pt x="351675" y="186855"/>
                  </a:lnTo>
                  <a:lnTo>
                    <a:pt x="351675" y="193205"/>
                  </a:lnTo>
                  <a:close/>
                </a:path>
                <a:path w="351790" h="193675">
                  <a:moveTo>
                    <a:pt x="12700" y="12700"/>
                  </a:moveTo>
                  <a:lnTo>
                    <a:pt x="6350" y="12700"/>
                  </a:lnTo>
                  <a:lnTo>
                    <a:pt x="12700" y="6350"/>
                  </a:lnTo>
                  <a:lnTo>
                    <a:pt x="12700" y="12700"/>
                  </a:lnTo>
                  <a:close/>
                </a:path>
                <a:path w="351790" h="193675">
                  <a:moveTo>
                    <a:pt x="338975" y="12700"/>
                  </a:moveTo>
                  <a:lnTo>
                    <a:pt x="12700" y="12700"/>
                  </a:lnTo>
                  <a:lnTo>
                    <a:pt x="12700" y="6350"/>
                  </a:lnTo>
                  <a:lnTo>
                    <a:pt x="338975" y="6350"/>
                  </a:lnTo>
                  <a:lnTo>
                    <a:pt x="338975" y="12700"/>
                  </a:lnTo>
                  <a:close/>
                </a:path>
                <a:path w="351790" h="193675">
                  <a:moveTo>
                    <a:pt x="338975" y="186855"/>
                  </a:moveTo>
                  <a:lnTo>
                    <a:pt x="338975" y="6350"/>
                  </a:lnTo>
                  <a:lnTo>
                    <a:pt x="345325" y="12700"/>
                  </a:lnTo>
                  <a:lnTo>
                    <a:pt x="351675" y="12700"/>
                  </a:lnTo>
                  <a:lnTo>
                    <a:pt x="351675" y="180505"/>
                  </a:lnTo>
                  <a:lnTo>
                    <a:pt x="345325" y="180505"/>
                  </a:lnTo>
                  <a:lnTo>
                    <a:pt x="338975" y="186855"/>
                  </a:lnTo>
                  <a:close/>
                </a:path>
                <a:path w="351790" h="193675">
                  <a:moveTo>
                    <a:pt x="351675" y="12700"/>
                  </a:moveTo>
                  <a:lnTo>
                    <a:pt x="345325" y="12700"/>
                  </a:lnTo>
                  <a:lnTo>
                    <a:pt x="338975" y="6350"/>
                  </a:lnTo>
                  <a:lnTo>
                    <a:pt x="351675" y="6350"/>
                  </a:lnTo>
                  <a:lnTo>
                    <a:pt x="351675" y="12700"/>
                  </a:lnTo>
                  <a:close/>
                </a:path>
                <a:path w="351790" h="193675">
                  <a:moveTo>
                    <a:pt x="12700" y="186855"/>
                  </a:moveTo>
                  <a:lnTo>
                    <a:pt x="6350" y="180505"/>
                  </a:lnTo>
                  <a:lnTo>
                    <a:pt x="12700" y="180505"/>
                  </a:lnTo>
                  <a:lnTo>
                    <a:pt x="12700" y="186855"/>
                  </a:lnTo>
                  <a:close/>
                </a:path>
                <a:path w="351790" h="193675">
                  <a:moveTo>
                    <a:pt x="338975" y="186855"/>
                  </a:moveTo>
                  <a:lnTo>
                    <a:pt x="12700" y="186855"/>
                  </a:lnTo>
                  <a:lnTo>
                    <a:pt x="12700" y="180505"/>
                  </a:lnTo>
                  <a:lnTo>
                    <a:pt x="338975" y="180505"/>
                  </a:lnTo>
                  <a:lnTo>
                    <a:pt x="338975" y="186855"/>
                  </a:lnTo>
                  <a:close/>
                </a:path>
                <a:path w="351790" h="193675">
                  <a:moveTo>
                    <a:pt x="351675" y="186855"/>
                  </a:moveTo>
                  <a:lnTo>
                    <a:pt x="338975" y="186855"/>
                  </a:lnTo>
                  <a:lnTo>
                    <a:pt x="345325" y="180505"/>
                  </a:lnTo>
                  <a:lnTo>
                    <a:pt x="351675" y="180505"/>
                  </a:lnTo>
                  <a:lnTo>
                    <a:pt x="351675" y="186855"/>
                  </a:lnTo>
                  <a:close/>
                </a:path>
              </a:pathLst>
            </a:custGeom>
            <a:solidFill>
              <a:srgbClr val="7E7E7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744" name="object 18"/>
          <p:cNvSpPr/>
          <p:nvPr/>
        </p:nvSpPr>
        <p:spPr>
          <a:xfrm>
            <a:off x="563400" y="604440"/>
            <a:ext cx="2095200" cy="69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0160" rIns="0" bIns="0" anchor="t">
            <a:spAutoFit/>
          </a:bodyPr>
          <a:lstStyle/>
          <a:p>
            <a:pPr marL="36720" indent="-24840">
              <a:lnSpc>
                <a:spcPct val="123000"/>
              </a:lnSpc>
              <a:spcBef>
                <a:spcPts val="159"/>
              </a:spcBef>
              <a:tabLst>
                <a:tab pos="0" algn="l"/>
              </a:tabLst>
            </a:pPr>
            <a:r>
              <a:rPr lang="en-IN" sz="1200" b="1" strike="noStrike" spc="-1">
                <a:solidFill>
                  <a:srgbClr val="000000"/>
                </a:solidFill>
                <a:latin typeface="Calibri"/>
              </a:rPr>
              <a:t>NEW</a:t>
            </a:r>
            <a:r>
              <a:rPr lang="en-IN" sz="12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200" b="1" strike="noStrike" spc="-1">
                <a:solidFill>
                  <a:srgbClr val="000000"/>
                </a:solidFill>
                <a:latin typeface="Calibri"/>
              </a:rPr>
              <a:t>CONSTRUCTED</a:t>
            </a:r>
            <a:r>
              <a:rPr lang="en-IN" sz="12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200" b="1" strike="noStrike" spc="-12">
                <a:solidFill>
                  <a:srgbClr val="000000"/>
                </a:solidFill>
                <a:latin typeface="Calibri"/>
              </a:rPr>
              <a:t>STRUCTURE </a:t>
            </a:r>
            <a:r>
              <a:rPr lang="en-IN" sz="1200" b="1" strike="noStrike" spc="-1">
                <a:solidFill>
                  <a:srgbClr val="000000"/>
                </a:solidFill>
                <a:latin typeface="Calibri"/>
              </a:rPr>
              <a:t>DEMOLISHED</a:t>
            </a:r>
            <a:r>
              <a:rPr lang="en-IN" sz="1200" b="1" strike="noStrike" spc="-4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200" b="1" strike="noStrike" spc="-12">
                <a:solidFill>
                  <a:srgbClr val="000000"/>
                </a:solidFill>
                <a:latin typeface="Calibri"/>
              </a:rPr>
              <a:t>STRUCTURE </a:t>
            </a:r>
            <a:r>
              <a:rPr lang="en-IN" sz="1200" b="1" strike="noStrike" spc="-1">
                <a:solidFill>
                  <a:srgbClr val="000000"/>
                </a:solidFill>
                <a:latin typeface="Calibri"/>
              </a:rPr>
              <a:t>EXISTING</a:t>
            </a:r>
            <a:r>
              <a:rPr lang="en-IN" sz="1200" b="1" strike="noStrike" spc="-32">
                <a:solidFill>
                  <a:srgbClr val="000000"/>
                </a:solidFill>
                <a:latin typeface="Calibri"/>
              </a:rPr>
              <a:t> STATION</a:t>
            </a:r>
            <a:r>
              <a:rPr lang="en-IN" sz="1200" b="1" strike="noStrike" spc="-2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200" b="1" strike="noStrike" spc="-12">
                <a:solidFill>
                  <a:srgbClr val="000000"/>
                </a:solidFill>
                <a:latin typeface="Calibri"/>
              </a:rPr>
              <a:t>BUILDING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5" name="Freeform 36"/>
          <p:cNvSpPr/>
          <p:nvPr/>
        </p:nvSpPr>
        <p:spPr>
          <a:xfrm>
            <a:off x="5495760" y="3648240"/>
            <a:ext cx="3647880" cy="618840"/>
          </a:xfrm>
          <a:custGeom>
            <a:avLst/>
            <a:gdLst>
              <a:gd name="textAreaLeft" fmla="*/ 0 w 3647880"/>
              <a:gd name="textAreaRight" fmla="*/ 3648240 w 3647880"/>
              <a:gd name="textAreaTop" fmla="*/ 0 h 618840"/>
              <a:gd name="textAreaBottom" fmla="*/ 619200 h 618840"/>
            </a:gdLst>
            <a:ahLst/>
            <a:cxnLst/>
            <a:rect l="textAreaLeft" t="textAreaTop" r="textAreaRight" b="textAreaBottom"/>
            <a:pathLst>
              <a:path w="3648075" h="619125">
                <a:moveTo>
                  <a:pt x="0" y="600075"/>
                </a:moveTo>
                <a:lnTo>
                  <a:pt x="3648075" y="619125"/>
                </a:lnTo>
                <a:lnTo>
                  <a:pt x="3638550" y="209550"/>
                </a:lnTo>
                <a:lnTo>
                  <a:pt x="2028825" y="228600"/>
                </a:lnTo>
                <a:lnTo>
                  <a:pt x="2009775" y="95250"/>
                </a:lnTo>
                <a:lnTo>
                  <a:pt x="1685925" y="114300"/>
                </a:lnTo>
                <a:lnTo>
                  <a:pt x="1685925" y="228600"/>
                </a:lnTo>
                <a:lnTo>
                  <a:pt x="876300" y="219075"/>
                </a:lnTo>
                <a:lnTo>
                  <a:pt x="838200" y="0"/>
                </a:lnTo>
                <a:lnTo>
                  <a:pt x="190500" y="9525"/>
                </a:lnTo>
                <a:lnTo>
                  <a:pt x="171450" y="533400"/>
                </a:lnTo>
                <a:lnTo>
                  <a:pt x="0" y="533400"/>
                </a:lnTo>
                <a:lnTo>
                  <a:pt x="0" y="600075"/>
                </a:lnTo>
                <a:close/>
              </a:path>
            </a:pathLst>
          </a:custGeom>
          <a:solidFill>
            <a:schemeClr val="accent6">
              <a:lumMod val="75000"/>
              <a:alpha val="43000"/>
            </a:schemeClr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46" name="Rectangle 37"/>
          <p:cNvSpPr/>
          <p:nvPr/>
        </p:nvSpPr>
        <p:spPr>
          <a:xfrm>
            <a:off x="7321320" y="3957480"/>
            <a:ext cx="280548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strike="noStrike" spc="-1">
                <a:solidFill>
                  <a:srgbClr val="000000"/>
                </a:solidFill>
                <a:latin typeface="Arial"/>
              </a:rPr>
              <a:t>PART EXISTING STATION BUILDING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" name="Rectangle 6"/>
          <p:cNvSpPr/>
          <p:nvPr/>
        </p:nvSpPr>
        <p:spPr>
          <a:xfrm>
            <a:off x="4191120" y="2917800"/>
            <a:ext cx="789120" cy="1039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48" name="Rectangle 18"/>
          <p:cNvSpPr/>
          <p:nvPr/>
        </p:nvSpPr>
        <p:spPr>
          <a:xfrm>
            <a:off x="2514600" y="3648240"/>
            <a:ext cx="2070720" cy="771120"/>
          </a:xfrm>
          <a:prstGeom prst="rect">
            <a:avLst/>
          </a:prstGeom>
          <a:solidFill>
            <a:srgbClr val="A9D18E"/>
          </a:solidFill>
          <a:ln w="1587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9" name="Rectangle 19"/>
          <p:cNvSpPr/>
          <p:nvPr/>
        </p:nvSpPr>
        <p:spPr>
          <a:xfrm>
            <a:off x="1611000" y="3200400"/>
            <a:ext cx="1284120" cy="304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50" name="Rectangle 20"/>
          <p:cNvSpPr/>
          <p:nvPr/>
        </p:nvSpPr>
        <p:spPr>
          <a:xfrm>
            <a:off x="2710080" y="3865320"/>
            <a:ext cx="16790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Arrival Hall -01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751" name="Straight Connector 33"/>
          <p:cNvCxnSpPr/>
          <p:nvPr/>
        </p:nvCxnSpPr>
        <p:spPr>
          <a:xfrm flipV="1">
            <a:off x="3657600" y="3124080"/>
            <a:ext cx="360" cy="514800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round/>
            <a:headEnd type="stealth" w="med" len="med"/>
          </a:ln>
        </p:spPr>
      </p:cxnSp>
      <p:sp>
        <p:nvSpPr>
          <p:cNvPr id="752" name="Rectangle 44"/>
          <p:cNvSpPr/>
          <p:nvPr/>
        </p:nvSpPr>
        <p:spPr>
          <a:xfrm>
            <a:off x="4989240" y="8228520"/>
            <a:ext cx="1676160" cy="380520"/>
          </a:xfrm>
          <a:prstGeom prst="rect">
            <a:avLst/>
          </a:prstGeom>
          <a:solidFill>
            <a:srgbClr val="A9D18E"/>
          </a:solidFill>
          <a:ln w="1587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3" name="Rectangle 45"/>
          <p:cNvSpPr/>
          <p:nvPr/>
        </p:nvSpPr>
        <p:spPr>
          <a:xfrm>
            <a:off x="4612680" y="8240400"/>
            <a:ext cx="238644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000000"/>
                </a:solidFill>
                <a:latin typeface="Arial"/>
              </a:rPr>
              <a:t>West side station building</a:t>
            </a:r>
            <a:endParaRPr lang="en-IN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4" name="Rectangle 8"/>
          <p:cNvSpPr/>
          <p:nvPr/>
        </p:nvSpPr>
        <p:spPr>
          <a:xfrm>
            <a:off x="4585680" y="3648240"/>
            <a:ext cx="2701800" cy="618840"/>
          </a:xfrm>
          <a:prstGeom prst="rect">
            <a:avLst/>
          </a:prstGeom>
          <a:solidFill>
            <a:srgbClr val="A9D18E"/>
          </a:solidFill>
          <a:ln w="1587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5" name="Rectangle 30"/>
          <p:cNvSpPr/>
          <p:nvPr/>
        </p:nvSpPr>
        <p:spPr>
          <a:xfrm>
            <a:off x="5001480" y="3772800"/>
            <a:ext cx="16549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Departure Hall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6" name="Rectangle 21"/>
          <p:cNvSpPr/>
          <p:nvPr/>
        </p:nvSpPr>
        <p:spPr>
          <a:xfrm>
            <a:off x="5495760" y="4267080"/>
            <a:ext cx="752040" cy="2514240"/>
          </a:xfrm>
          <a:prstGeom prst="rect">
            <a:avLst/>
          </a:prstGeom>
          <a:solidFill>
            <a:srgbClr val="A9D18E"/>
          </a:solidFill>
          <a:ln w="1587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7" name="Rectangle 32"/>
          <p:cNvSpPr/>
          <p:nvPr/>
        </p:nvSpPr>
        <p:spPr>
          <a:xfrm>
            <a:off x="5133960" y="4966920"/>
            <a:ext cx="15314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Arial"/>
              </a:rPr>
              <a:t>24M WIDE DEPARTURE CONCOURSE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58" name="object 5"/>
          <p:cNvGrpSpPr/>
          <p:nvPr/>
        </p:nvGrpSpPr>
        <p:grpSpPr>
          <a:xfrm>
            <a:off x="4191120" y="3070440"/>
            <a:ext cx="8323920" cy="2187000"/>
            <a:chOff x="4191120" y="3070440"/>
            <a:chExt cx="8323920" cy="2187000"/>
          </a:xfrm>
        </p:grpSpPr>
        <p:pic>
          <p:nvPicPr>
            <p:cNvPr id="759" name="object 6"/>
            <p:cNvPicPr/>
            <p:nvPr/>
          </p:nvPicPr>
          <p:blipFill>
            <a:blip r:embed="rId4"/>
            <a:srcRect l="172" t="37432" r="94403" b="58776"/>
            <a:stretch/>
          </p:blipFill>
          <p:spPr>
            <a:xfrm>
              <a:off x="4191120" y="4768200"/>
              <a:ext cx="748800" cy="489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60" name="object 8"/>
            <p:cNvSpPr/>
            <p:nvPr/>
          </p:nvSpPr>
          <p:spPr>
            <a:xfrm>
              <a:off x="11730960" y="3070440"/>
              <a:ext cx="784080" cy="45000"/>
            </a:xfrm>
            <a:custGeom>
              <a:avLst/>
              <a:gdLst>
                <a:gd name="textAreaLeft" fmla="*/ 0 w 784080"/>
                <a:gd name="textAreaRight" fmla="*/ 784440 w 784080"/>
                <a:gd name="textAreaTop" fmla="*/ 0 h 45000"/>
                <a:gd name="textAreaBottom" fmla="*/ 45360 h 45000"/>
              </a:gdLst>
              <a:ahLst/>
              <a:cxnLst/>
              <a:rect l="textAreaLeft" t="textAreaTop" r="textAreaRight" b="textAreaBottom"/>
              <a:pathLst>
                <a:path w="439420" h="24130">
                  <a:moveTo>
                    <a:pt x="330" y="24129"/>
                  </a:moveTo>
                  <a:lnTo>
                    <a:pt x="0" y="11429"/>
                  </a:lnTo>
                  <a:lnTo>
                    <a:pt x="438784" y="0"/>
                  </a:lnTo>
                  <a:lnTo>
                    <a:pt x="439115" y="12699"/>
                  </a:lnTo>
                  <a:lnTo>
                    <a:pt x="330" y="24129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pic>
        <p:nvPicPr>
          <p:cNvPr id="761" name="object 6"/>
          <p:cNvPicPr/>
          <p:nvPr/>
        </p:nvPicPr>
        <p:blipFill>
          <a:blip r:embed="rId5"/>
          <a:srcRect l="173" t="37431" r="94405" b="58777"/>
          <a:stretch/>
        </p:blipFill>
        <p:spPr>
          <a:xfrm>
            <a:off x="4191120" y="5524560"/>
            <a:ext cx="802440" cy="342720"/>
          </a:xfrm>
          <a:prstGeom prst="rect">
            <a:avLst/>
          </a:prstGeom>
          <a:ln w="0">
            <a:noFill/>
          </a:ln>
        </p:spPr>
      </p:pic>
      <p:pic>
        <p:nvPicPr>
          <p:cNvPr id="762" name="object 6"/>
          <p:cNvPicPr/>
          <p:nvPr/>
        </p:nvPicPr>
        <p:blipFill>
          <a:blip r:embed="rId5"/>
          <a:srcRect l="173" t="37431" r="94405" b="58777"/>
          <a:stretch/>
        </p:blipFill>
        <p:spPr>
          <a:xfrm>
            <a:off x="4191120" y="6248520"/>
            <a:ext cx="802440" cy="342720"/>
          </a:xfrm>
          <a:prstGeom prst="rect">
            <a:avLst/>
          </a:prstGeom>
          <a:ln w="0">
            <a:noFill/>
          </a:ln>
        </p:spPr>
      </p:pic>
      <p:pic>
        <p:nvPicPr>
          <p:cNvPr id="763" name="object 6"/>
          <p:cNvPicPr/>
          <p:nvPr/>
        </p:nvPicPr>
        <p:blipFill>
          <a:blip r:embed="rId5"/>
          <a:srcRect l="173" t="37431" r="94405" b="58777"/>
          <a:stretch/>
        </p:blipFill>
        <p:spPr>
          <a:xfrm>
            <a:off x="4592520" y="4267080"/>
            <a:ext cx="802440" cy="342720"/>
          </a:xfrm>
          <a:prstGeom prst="rect">
            <a:avLst/>
          </a:prstGeom>
          <a:ln w="0">
            <a:noFill/>
          </a:ln>
        </p:spPr>
      </p:pic>
      <p:sp>
        <p:nvSpPr>
          <p:cNvPr id="764" name="Freeform 47"/>
          <p:cNvSpPr/>
          <p:nvPr/>
        </p:nvSpPr>
        <p:spPr>
          <a:xfrm>
            <a:off x="1709640" y="4057560"/>
            <a:ext cx="809280" cy="2585520"/>
          </a:xfrm>
          <a:custGeom>
            <a:avLst/>
            <a:gdLst>
              <a:gd name="textAreaLeft" fmla="*/ 0 w 809280"/>
              <a:gd name="textAreaRight" fmla="*/ 809640 w 809280"/>
              <a:gd name="textAreaTop" fmla="*/ 0 h 2585520"/>
              <a:gd name="textAreaBottom" fmla="*/ 2585880 h 2585520"/>
            </a:gdLst>
            <a:ahLst/>
            <a:cxnLst/>
            <a:rect l="textAreaLeft" t="textAreaTop" r="textAreaRight" b="textAreaBottom"/>
            <a:pathLst>
              <a:path w="809625" h="2586038">
                <a:moveTo>
                  <a:pt x="0" y="2581275"/>
                </a:moveTo>
                <a:lnTo>
                  <a:pt x="414337" y="2586038"/>
                </a:lnTo>
                <a:lnTo>
                  <a:pt x="447675" y="2562225"/>
                </a:lnTo>
                <a:lnTo>
                  <a:pt x="481012" y="2524125"/>
                </a:lnTo>
                <a:lnTo>
                  <a:pt x="476250" y="2309813"/>
                </a:lnTo>
                <a:lnTo>
                  <a:pt x="452437" y="2243138"/>
                </a:lnTo>
                <a:lnTo>
                  <a:pt x="195262" y="2228850"/>
                </a:lnTo>
                <a:cubicBezTo>
                  <a:pt x="196850" y="2093913"/>
                  <a:pt x="198437" y="1958975"/>
                  <a:pt x="200025" y="1824038"/>
                </a:cubicBezTo>
                <a:lnTo>
                  <a:pt x="428625" y="1804988"/>
                </a:lnTo>
                <a:lnTo>
                  <a:pt x="471487" y="1790700"/>
                </a:lnTo>
                <a:lnTo>
                  <a:pt x="471487" y="1757363"/>
                </a:lnTo>
                <a:lnTo>
                  <a:pt x="471487" y="1524000"/>
                </a:lnTo>
                <a:lnTo>
                  <a:pt x="447675" y="1495425"/>
                </a:lnTo>
                <a:lnTo>
                  <a:pt x="366712" y="1471613"/>
                </a:lnTo>
                <a:lnTo>
                  <a:pt x="185737" y="1485900"/>
                </a:lnTo>
                <a:cubicBezTo>
                  <a:pt x="187325" y="1379538"/>
                  <a:pt x="188912" y="1273175"/>
                  <a:pt x="190500" y="1166813"/>
                </a:cubicBezTo>
                <a:lnTo>
                  <a:pt x="376237" y="1171575"/>
                </a:lnTo>
                <a:lnTo>
                  <a:pt x="452437" y="1152525"/>
                </a:lnTo>
                <a:lnTo>
                  <a:pt x="476250" y="1104900"/>
                </a:lnTo>
                <a:lnTo>
                  <a:pt x="481012" y="895350"/>
                </a:lnTo>
                <a:lnTo>
                  <a:pt x="457200" y="857250"/>
                </a:lnTo>
                <a:lnTo>
                  <a:pt x="400050" y="838200"/>
                </a:lnTo>
                <a:lnTo>
                  <a:pt x="200025" y="838200"/>
                </a:lnTo>
                <a:cubicBezTo>
                  <a:pt x="198437" y="763588"/>
                  <a:pt x="196850" y="688975"/>
                  <a:pt x="195262" y="614363"/>
                </a:cubicBezTo>
                <a:lnTo>
                  <a:pt x="381000" y="342900"/>
                </a:lnTo>
                <a:lnTo>
                  <a:pt x="809625" y="347663"/>
                </a:lnTo>
                <a:lnTo>
                  <a:pt x="795337" y="4763"/>
                </a:lnTo>
                <a:lnTo>
                  <a:pt x="14287" y="0"/>
                </a:lnTo>
                <a:cubicBezTo>
                  <a:pt x="9525" y="860425"/>
                  <a:pt x="4762" y="1720850"/>
                  <a:pt x="0" y="2581275"/>
                </a:cubicBezTo>
                <a:close/>
              </a:path>
            </a:pathLst>
          </a:custGeom>
          <a:solidFill>
            <a:srgbClr val="A9D18E"/>
          </a:solidFill>
          <a:ln w="1587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5" name="Rectangle 48"/>
          <p:cNvSpPr/>
          <p:nvPr/>
        </p:nvSpPr>
        <p:spPr>
          <a:xfrm rot="16200000">
            <a:off x="670320" y="5388480"/>
            <a:ext cx="185724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Arial"/>
              </a:rPr>
              <a:t>6M WIDE ARRIVAL FOB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6" name="Rectangle 51"/>
          <p:cNvSpPr/>
          <p:nvPr/>
        </p:nvSpPr>
        <p:spPr>
          <a:xfrm>
            <a:off x="7244640" y="6314400"/>
            <a:ext cx="1752480" cy="21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800" b="0" strike="noStrike" spc="-1">
                <a:solidFill>
                  <a:srgbClr val="000000"/>
                </a:solidFill>
                <a:latin typeface="Arial"/>
              </a:rPr>
              <a:t>6M WIDE CONNECTING BRIDGE</a:t>
            </a:r>
            <a:endParaRPr lang="en-IN" sz="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7" name="Freeform 23"/>
          <p:cNvSpPr/>
          <p:nvPr/>
        </p:nvSpPr>
        <p:spPr>
          <a:xfrm>
            <a:off x="5657040" y="6807240"/>
            <a:ext cx="511560" cy="1421280"/>
          </a:xfrm>
          <a:custGeom>
            <a:avLst/>
            <a:gdLst>
              <a:gd name="textAreaLeft" fmla="*/ 0 w 511560"/>
              <a:gd name="textAreaRight" fmla="*/ 511920 w 511560"/>
              <a:gd name="textAreaTop" fmla="*/ 0 h 1421280"/>
              <a:gd name="textAreaBottom" fmla="*/ 1421640 h 1421280"/>
            </a:gdLst>
            <a:ahLst/>
            <a:cxnLst/>
            <a:rect l="textAreaLeft" t="textAreaTop" r="textAreaRight" b="textAreaBottom"/>
            <a:pathLst>
              <a:path w="512064" h="1487424">
                <a:moveTo>
                  <a:pt x="0" y="12192"/>
                </a:moveTo>
                <a:lnTo>
                  <a:pt x="12192" y="292608"/>
                </a:lnTo>
                <a:lnTo>
                  <a:pt x="158496" y="499872"/>
                </a:lnTo>
                <a:lnTo>
                  <a:pt x="158496" y="1487424"/>
                </a:lnTo>
                <a:lnTo>
                  <a:pt x="353568" y="1487424"/>
                </a:lnTo>
                <a:lnTo>
                  <a:pt x="353568" y="512064"/>
                </a:lnTo>
                <a:lnTo>
                  <a:pt x="512064" y="256032"/>
                </a:lnTo>
                <a:lnTo>
                  <a:pt x="499872" y="0"/>
                </a:lnTo>
                <a:lnTo>
                  <a:pt x="487680" y="0"/>
                </a:lnTo>
              </a:path>
            </a:pathLst>
          </a:custGeom>
          <a:solidFill>
            <a:srgbClr val="A9D18E"/>
          </a:solidFill>
          <a:ln w="1587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object 2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" name="PlaceHolder 1"/>
          <p:cNvSpPr>
            <a:spLocks noGrp="1"/>
          </p:cNvSpPr>
          <p:nvPr>
            <p:ph type="title"/>
          </p:nvPr>
        </p:nvSpPr>
        <p:spPr>
          <a:xfrm>
            <a:off x="93960" y="-11520"/>
            <a:ext cx="3428640" cy="1615320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1260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RELOCATION</a:t>
            </a:r>
            <a:r>
              <a:rPr lang="en-IN" sz="2800" b="1" strike="noStrike" spc="-8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STAGE</a:t>
            </a:r>
            <a:r>
              <a:rPr lang="en-IN" sz="2800" b="1" strike="noStrike" spc="-8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-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US" sz="2800" b="1" strike="noStrike" spc="-75">
                <a:solidFill>
                  <a:schemeClr val="dk1"/>
                </a:solidFill>
                <a:latin typeface="Calibri"/>
              </a:rPr>
              <a:t>4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70" name="object 4"/>
          <p:cNvPicPr/>
          <p:nvPr/>
        </p:nvPicPr>
        <p:blipFill>
          <a:blip r:embed="rId2"/>
          <a:stretch/>
        </p:blipFill>
        <p:spPr>
          <a:xfrm>
            <a:off x="12111480" y="587160"/>
            <a:ext cx="567000" cy="552240"/>
          </a:xfrm>
          <a:prstGeom prst="rect">
            <a:avLst/>
          </a:prstGeom>
          <a:ln w="0">
            <a:noFill/>
          </a:ln>
        </p:spPr>
      </p:pic>
      <p:grpSp>
        <p:nvGrpSpPr>
          <p:cNvPr id="771" name="object 5"/>
          <p:cNvGrpSpPr/>
          <p:nvPr/>
        </p:nvGrpSpPr>
        <p:grpSpPr>
          <a:xfrm>
            <a:off x="-4320" y="1154880"/>
            <a:ext cx="12792240" cy="7098120"/>
            <a:chOff x="-4320" y="1154880"/>
            <a:chExt cx="12792240" cy="7098120"/>
          </a:xfrm>
        </p:grpSpPr>
        <p:pic>
          <p:nvPicPr>
            <p:cNvPr id="772" name="object 6"/>
            <p:cNvPicPr/>
            <p:nvPr/>
          </p:nvPicPr>
          <p:blipFill>
            <a:blip r:embed="rId3"/>
            <a:srcRect r="2121" b="27115"/>
            <a:stretch/>
          </p:blipFill>
          <p:spPr>
            <a:xfrm>
              <a:off x="-4320" y="1154880"/>
              <a:ext cx="12792240" cy="7098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73" name="object 8"/>
            <p:cNvSpPr/>
            <p:nvPr/>
          </p:nvSpPr>
          <p:spPr>
            <a:xfrm>
              <a:off x="11578680" y="2917800"/>
              <a:ext cx="784080" cy="45000"/>
            </a:xfrm>
            <a:custGeom>
              <a:avLst/>
              <a:gdLst>
                <a:gd name="textAreaLeft" fmla="*/ 0 w 784080"/>
                <a:gd name="textAreaRight" fmla="*/ 784440 w 784080"/>
                <a:gd name="textAreaTop" fmla="*/ 0 h 45000"/>
                <a:gd name="textAreaBottom" fmla="*/ 45360 h 45000"/>
              </a:gdLst>
              <a:ahLst/>
              <a:cxnLst/>
              <a:rect l="textAreaLeft" t="textAreaTop" r="textAreaRight" b="textAreaBottom"/>
              <a:pathLst>
                <a:path w="439420" h="24130">
                  <a:moveTo>
                    <a:pt x="330" y="24129"/>
                  </a:moveTo>
                  <a:lnTo>
                    <a:pt x="0" y="11429"/>
                  </a:lnTo>
                  <a:lnTo>
                    <a:pt x="438784" y="0"/>
                  </a:lnTo>
                  <a:lnTo>
                    <a:pt x="439115" y="12699"/>
                  </a:lnTo>
                  <a:lnTo>
                    <a:pt x="330" y="24129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774" name="object 10"/>
          <p:cNvSpPr/>
          <p:nvPr/>
        </p:nvSpPr>
        <p:spPr>
          <a:xfrm>
            <a:off x="216720" y="8058600"/>
            <a:ext cx="9527040" cy="137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1800" b="1" u="sng" strike="noStrike" spc="-4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</a:rPr>
              <a:t>STAGE-</a:t>
            </a:r>
            <a:r>
              <a:rPr lang="en-US" sz="1800" b="1" u="sng" strike="noStrike" spc="-4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</a:rPr>
              <a:t>5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20"/>
              </a:spcBef>
            </a:pPr>
            <a:endParaRPr lang="en-IN" sz="1750" b="0" strike="noStrike" spc="-1">
              <a:solidFill>
                <a:srgbClr val="000000"/>
              </a:solidFill>
              <a:latin typeface="Arial"/>
            </a:endParaRPr>
          </a:p>
          <a:p>
            <a:pPr marL="354960" indent="-342360">
              <a:lnSpc>
                <a:spcPct val="100000"/>
              </a:lnSpc>
              <a:buClr>
                <a:srgbClr val="000000"/>
              </a:buClr>
              <a:buFont typeface="OpenSymbol"/>
              <a:buAutoNum type="alphaLcPeriod"/>
              <a:tabLst>
                <a:tab pos="354960" algn="l"/>
                <a:tab pos="35568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Remaining part of existing station building to be demolished in this stage and facilities there to be shifted to newly constructed departure hall at platform level and intermediate level.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  <a:tabLst>
                <a:tab pos="354960" algn="l"/>
                <a:tab pos="355680" algn="l"/>
              </a:tabLst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75" name="object 11"/>
          <p:cNvGrpSpPr/>
          <p:nvPr/>
        </p:nvGrpSpPr>
        <p:grpSpPr>
          <a:xfrm>
            <a:off x="163800" y="677520"/>
            <a:ext cx="351360" cy="651960"/>
            <a:chOff x="163800" y="677520"/>
            <a:chExt cx="351360" cy="651960"/>
          </a:xfrm>
        </p:grpSpPr>
        <p:sp>
          <p:nvSpPr>
            <p:cNvPr id="776" name="object 12"/>
            <p:cNvSpPr/>
            <p:nvPr/>
          </p:nvSpPr>
          <p:spPr>
            <a:xfrm>
              <a:off x="170640" y="684360"/>
              <a:ext cx="338040" cy="180000"/>
            </a:xfrm>
            <a:custGeom>
              <a:avLst/>
              <a:gdLst>
                <a:gd name="textAreaLeft" fmla="*/ 0 w 338040"/>
                <a:gd name="textAreaRight" fmla="*/ 338400 w 338040"/>
                <a:gd name="textAreaTop" fmla="*/ 0 h 180000"/>
                <a:gd name="textAreaBottom" fmla="*/ 180360 h 180000"/>
              </a:gdLst>
              <a:ahLst/>
              <a:cxnLst/>
              <a:rect l="textAreaLeft" t="textAreaTop" r="textAreaRight" b="textAreaBottom"/>
              <a:pathLst>
                <a:path w="338455" h="180340">
                  <a:moveTo>
                    <a:pt x="338328" y="179832"/>
                  </a:moveTo>
                  <a:lnTo>
                    <a:pt x="0" y="179832"/>
                  </a:lnTo>
                  <a:lnTo>
                    <a:pt x="0" y="0"/>
                  </a:lnTo>
                  <a:lnTo>
                    <a:pt x="338328" y="0"/>
                  </a:lnTo>
                  <a:lnTo>
                    <a:pt x="338328" y="179832"/>
                  </a:lnTo>
                  <a:close/>
                </a:path>
              </a:pathLst>
            </a:custGeom>
            <a:solidFill>
              <a:srgbClr val="A9D1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7" name="object 13"/>
            <p:cNvSpPr/>
            <p:nvPr/>
          </p:nvSpPr>
          <p:spPr>
            <a:xfrm>
              <a:off x="163800" y="677520"/>
              <a:ext cx="351360" cy="193320"/>
            </a:xfrm>
            <a:custGeom>
              <a:avLst/>
              <a:gdLst>
                <a:gd name="textAreaLeft" fmla="*/ 0 w 351360"/>
                <a:gd name="textAreaRight" fmla="*/ 351720 w 351360"/>
                <a:gd name="textAreaTop" fmla="*/ 0 h 193320"/>
                <a:gd name="textAreaBottom" fmla="*/ 193680 h 193320"/>
              </a:gdLst>
              <a:ahLst/>
              <a:cxnLst/>
              <a:rect l="textAreaLeft" t="textAreaTop" r="textAreaRight" b="textAreaBottom"/>
              <a:pathLst>
                <a:path w="351790" h="193675">
                  <a:moveTo>
                    <a:pt x="351675" y="193205"/>
                  </a:moveTo>
                  <a:lnTo>
                    <a:pt x="0" y="193205"/>
                  </a:lnTo>
                  <a:lnTo>
                    <a:pt x="0" y="0"/>
                  </a:lnTo>
                  <a:lnTo>
                    <a:pt x="351675" y="0"/>
                  </a:lnTo>
                  <a:lnTo>
                    <a:pt x="351675" y="6349"/>
                  </a:lnTo>
                  <a:lnTo>
                    <a:pt x="12700" y="6349"/>
                  </a:lnTo>
                  <a:lnTo>
                    <a:pt x="6350" y="12699"/>
                  </a:lnTo>
                  <a:lnTo>
                    <a:pt x="12700" y="12699"/>
                  </a:lnTo>
                  <a:lnTo>
                    <a:pt x="12700" y="180505"/>
                  </a:lnTo>
                  <a:lnTo>
                    <a:pt x="6350" y="180505"/>
                  </a:lnTo>
                  <a:lnTo>
                    <a:pt x="12700" y="186855"/>
                  </a:lnTo>
                  <a:lnTo>
                    <a:pt x="351675" y="186855"/>
                  </a:lnTo>
                  <a:lnTo>
                    <a:pt x="351675" y="193205"/>
                  </a:lnTo>
                  <a:close/>
                </a:path>
                <a:path w="351790" h="193675">
                  <a:moveTo>
                    <a:pt x="12700" y="12699"/>
                  </a:moveTo>
                  <a:lnTo>
                    <a:pt x="6350" y="12699"/>
                  </a:lnTo>
                  <a:lnTo>
                    <a:pt x="12700" y="6349"/>
                  </a:lnTo>
                  <a:lnTo>
                    <a:pt x="12700" y="12699"/>
                  </a:lnTo>
                  <a:close/>
                </a:path>
                <a:path w="351790" h="193675">
                  <a:moveTo>
                    <a:pt x="338975" y="12699"/>
                  </a:moveTo>
                  <a:lnTo>
                    <a:pt x="12700" y="12699"/>
                  </a:lnTo>
                  <a:lnTo>
                    <a:pt x="12700" y="6349"/>
                  </a:lnTo>
                  <a:lnTo>
                    <a:pt x="338975" y="6349"/>
                  </a:lnTo>
                  <a:lnTo>
                    <a:pt x="338975" y="12699"/>
                  </a:lnTo>
                  <a:close/>
                </a:path>
                <a:path w="351790" h="193675">
                  <a:moveTo>
                    <a:pt x="338975" y="186855"/>
                  </a:moveTo>
                  <a:lnTo>
                    <a:pt x="338975" y="6349"/>
                  </a:lnTo>
                  <a:lnTo>
                    <a:pt x="345325" y="12699"/>
                  </a:lnTo>
                  <a:lnTo>
                    <a:pt x="351675" y="12699"/>
                  </a:lnTo>
                  <a:lnTo>
                    <a:pt x="351675" y="180505"/>
                  </a:lnTo>
                  <a:lnTo>
                    <a:pt x="345325" y="180505"/>
                  </a:lnTo>
                  <a:lnTo>
                    <a:pt x="338975" y="186855"/>
                  </a:lnTo>
                  <a:close/>
                </a:path>
                <a:path w="351790" h="193675">
                  <a:moveTo>
                    <a:pt x="351675" y="12699"/>
                  </a:moveTo>
                  <a:lnTo>
                    <a:pt x="345325" y="12699"/>
                  </a:lnTo>
                  <a:lnTo>
                    <a:pt x="338975" y="6349"/>
                  </a:lnTo>
                  <a:lnTo>
                    <a:pt x="351675" y="6349"/>
                  </a:lnTo>
                  <a:lnTo>
                    <a:pt x="351675" y="12699"/>
                  </a:lnTo>
                  <a:close/>
                </a:path>
                <a:path w="351790" h="193675">
                  <a:moveTo>
                    <a:pt x="12700" y="186855"/>
                  </a:moveTo>
                  <a:lnTo>
                    <a:pt x="6350" y="180505"/>
                  </a:lnTo>
                  <a:lnTo>
                    <a:pt x="12700" y="180505"/>
                  </a:lnTo>
                  <a:lnTo>
                    <a:pt x="12700" y="186855"/>
                  </a:lnTo>
                  <a:close/>
                </a:path>
                <a:path w="351790" h="193675">
                  <a:moveTo>
                    <a:pt x="338975" y="186855"/>
                  </a:moveTo>
                  <a:lnTo>
                    <a:pt x="12700" y="186855"/>
                  </a:lnTo>
                  <a:lnTo>
                    <a:pt x="12700" y="180505"/>
                  </a:lnTo>
                  <a:lnTo>
                    <a:pt x="338975" y="180505"/>
                  </a:lnTo>
                  <a:lnTo>
                    <a:pt x="338975" y="186855"/>
                  </a:lnTo>
                  <a:close/>
                </a:path>
                <a:path w="351790" h="193675">
                  <a:moveTo>
                    <a:pt x="351675" y="186855"/>
                  </a:moveTo>
                  <a:lnTo>
                    <a:pt x="338975" y="186855"/>
                  </a:lnTo>
                  <a:lnTo>
                    <a:pt x="345325" y="180505"/>
                  </a:lnTo>
                  <a:lnTo>
                    <a:pt x="351675" y="180505"/>
                  </a:lnTo>
                  <a:lnTo>
                    <a:pt x="351675" y="186855"/>
                  </a:lnTo>
                  <a:close/>
                </a:path>
              </a:pathLst>
            </a:custGeom>
            <a:solidFill>
              <a:srgbClr val="7E7E7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78" name="object 14"/>
            <p:cNvSpPr/>
            <p:nvPr/>
          </p:nvSpPr>
          <p:spPr>
            <a:xfrm>
              <a:off x="170640" y="912960"/>
              <a:ext cx="338040" cy="181080"/>
            </a:xfrm>
            <a:custGeom>
              <a:avLst/>
              <a:gdLst>
                <a:gd name="textAreaLeft" fmla="*/ 0 w 338040"/>
                <a:gd name="textAreaRight" fmla="*/ 338400 w 338040"/>
                <a:gd name="textAreaTop" fmla="*/ 0 h 181080"/>
                <a:gd name="textAreaBottom" fmla="*/ 181440 h 181080"/>
              </a:gdLst>
              <a:ahLst/>
              <a:cxnLst/>
              <a:rect l="textAreaLeft" t="textAreaTop" r="textAreaRight" b="textAreaBottom"/>
              <a:pathLst>
                <a:path w="338455" h="181609">
                  <a:moveTo>
                    <a:pt x="338328" y="181356"/>
                  </a:moveTo>
                  <a:lnTo>
                    <a:pt x="0" y="181356"/>
                  </a:lnTo>
                  <a:lnTo>
                    <a:pt x="0" y="0"/>
                  </a:lnTo>
                  <a:lnTo>
                    <a:pt x="338328" y="0"/>
                  </a:lnTo>
                  <a:lnTo>
                    <a:pt x="338328" y="181356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79" name="object 15"/>
            <p:cNvSpPr/>
            <p:nvPr/>
          </p:nvSpPr>
          <p:spPr>
            <a:xfrm>
              <a:off x="163800" y="906840"/>
              <a:ext cx="351360" cy="193320"/>
            </a:xfrm>
            <a:custGeom>
              <a:avLst/>
              <a:gdLst>
                <a:gd name="textAreaLeft" fmla="*/ 0 w 351360"/>
                <a:gd name="textAreaRight" fmla="*/ 351720 w 351360"/>
                <a:gd name="textAreaTop" fmla="*/ 0 h 193320"/>
                <a:gd name="textAreaBottom" fmla="*/ 193680 h 193320"/>
              </a:gdLst>
              <a:ahLst/>
              <a:cxnLst/>
              <a:rect l="textAreaLeft" t="textAreaTop" r="textAreaRight" b="textAreaBottom"/>
              <a:pathLst>
                <a:path w="351790" h="193675">
                  <a:moveTo>
                    <a:pt x="351675" y="193205"/>
                  </a:moveTo>
                  <a:lnTo>
                    <a:pt x="0" y="193205"/>
                  </a:lnTo>
                  <a:lnTo>
                    <a:pt x="0" y="0"/>
                  </a:lnTo>
                  <a:lnTo>
                    <a:pt x="351675" y="0"/>
                  </a:lnTo>
                  <a:lnTo>
                    <a:pt x="351675" y="6349"/>
                  </a:lnTo>
                  <a:lnTo>
                    <a:pt x="12700" y="6349"/>
                  </a:lnTo>
                  <a:lnTo>
                    <a:pt x="6350" y="12699"/>
                  </a:lnTo>
                  <a:lnTo>
                    <a:pt x="12700" y="12699"/>
                  </a:lnTo>
                  <a:lnTo>
                    <a:pt x="12700" y="180505"/>
                  </a:lnTo>
                  <a:lnTo>
                    <a:pt x="6350" y="180505"/>
                  </a:lnTo>
                  <a:lnTo>
                    <a:pt x="12700" y="186855"/>
                  </a:lnTo>
                  <a:lnTo>
                    <a:pt x="351675" y="186855"/>
                  </a:lnTo>
                  <a:lnTo>
                    <a:pt x="351675" y="193205"/>
                  </a:lnTo>
                  <a:close/>
                </a:path>
                <a:path w="351790" h="193675">
                  <a:moveTo>
                    <a:pt x="12700" y="12699"/>
                  </a:moveTo>
                  <a:lnTo>
                    <a:pt x="6350" y="12699"/>
                  </a:lnTo>
                  <a:lnTo>
                    <a:pt x="12700" y="6349"/>
                  </a:lnTo>
                  <a:lnTo>
                    <a:pt x="12700" y="12699"/>
                  </a:lnTo>
                  <a:close/>
                </a:path>
                <a:path w="351790" h="193675">
                  <a:moveTo>
                    <a:pt x="338975" y="12699"/>
                  </a:moveTo>
                  <a:lnTo>
                    <a:pt x="12700" y="12699"/>
                  </a:lnTo>
                  <a:lnTo>
                    <a:pt x="12700" y="6349"/>
                  </a:lnTo>
                  <a:lnTo>
                    <a:pt x="338975" y="6349"/>
                  </a:lnTo>
                  <a:lnTo>
                    <a:pt x="338975" y="12699"/>
                  </a:lnTo>
                  <a:close/>
                </a:path>
                <a:path w="351790" h="193675">
                  <a:moveTo>
                    <a:pt x="338975" y="186855"/>
                  </a:moveTo>
                  <a:lnTo>
                    <a:pt x="338975" y="6349"/>
                  </a:lnTo>
                  <a:lnTo>
                    <a:pt x="345325" y="12699"/>
                  </a:lnTo>
                  <a:lnTo>
                    <a:pt x="351675" y="12699"/>
                  </a:lnTo>
                  <a:lnTo>
                    <a:pt x="351675" y="180505"/>
                  </a:lnTo>
                  <a:lnTo>
                    <a:pt x="345325" y="180505"/>
                  </a:lnTo>
                  <a:lnTo>
                    <a:pt x="338975" y="186855"/>
                  </a:lnTo>
                  <a:close/>
                </a:path>
                <a:path w="351790" h="193675">
                  <a:moveTo>
                    <a:pt x="351675" y="12699"/>
                  </a:moveTo>
                  <a:lnTo>
                    <a:pt x="345325" y="12699"/>
                  </a:lnTo>
                  <a:lnTo>
                    <a:pt x="338975" y="6349"/>
                  </a:lnTo>
                  <a:lnTo>
                    <a:pt x="351675" y="6349"/>
                  </a:lnTo>
                  <a:lnTo>
                    <a:pt x="351675" y="12699"/>
                  </a:lnTo>
                  <a:close/>
                </a:path>
                <a:path w="351790" h="193675">
                  <a:moveTo>
                    <a:pt x="12700" y="186855"/>
                  </a:moveTo>
                  <a:lnTo>
                    <a:pt x="6350" y="180505"/>
                  </a:lnTo>
                  <a:lnTo>
                    <a:pt x="12700" y="180505"/>
                  </a:lnTo>
                  <a:lnTo>
                    <a:pt x="12700" y="186855"/>
                  </a:lnTo>
                  <a:close/>
                </a:path>
                <a:path w="351790" h="193675">
                  <a:moveTo>
                    <a:pt x="338975" y="186855"/>
                  </a:moveTo>
                  <a:lnTo>
                    <a:pt x="12700" y="186855"/>
                  </a:lnTo>
                  <a:lnTo>
                    <a:pt x="12700" y="180505"/>
                  </a:lnTo>
                  <a:lnTo>
                    <a:pt x="338975" y="180505"/>
                  </a:lnTo>
                  <a:lnTo>
                    <a:pt x="338975" y="186855"/>
                  </a:lnTo>
                  <a:close/>
                </a:path>
                <a:path w="351790" h="193675">
                  <a:moveTo>
                    <a:pt x="351675" y="186855"/>
                  </a:moveTo>
                  <a:lnTo>
                    <a:pt x="338975" y="186855"/>
                  </a:lnTo>
                  <a:lnTo>
                    <a:pt x="345325" y="180505"/>
                  </a:lnTo>
                  <a:lnTo>
                    <a:pt x="351675" y="180505"/>
                  </a:lnTo>
                  <a:lnTo>
                    <a:pt x="351675" y="186855"/>
                  </a:lnTo>
                  <a:close/>
                </a:path>
              </a:pathLst>
            </a:custGeom>
            <a:solidFill>
              <a:srgbClr val="7E7E7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80" name="object 16"/>
            <p:cNvSpPr/>
            <p:nvPr/>
          </p:nvSpPr>
          <p:spPr>
            <a:xfrm>
              <a:off x="170640" y="1143000"/>
              <a:ext cx="338040" cy="180000"/>
            </a:xfrm>
            <a:custGeom>
              <a:avLst/>
              <a:gdLst>
                <a:gd name="textAreaLeft" fmla="*/ 0 w 338040"/>
                <a:gd name="textAreaRight" fmla="*/ 338400 w 338040"/>
                <a:gd name="textAreaTop" fmla="*/ 0 h 180000"/>
                <a:gd name="textAreaBottom" fmla="*/ 180360 h 180000"/>
              </a:gdLst>
              <a:ahLst/>
              <a:cxnLst/>
              <a:rect l="textAreaLeft" t="textAreaTop" r="textAreaRight" b="textAreaBottom"/>
              <a:pathLst>
                <a:path w="338455" h="180340">
                  <a:moveTo>
                    <a:pt x="338328" y="179831"/>
                  </a:moveTo>
                  <a:lnTo>
                    <a:pt x="0" y="179831"/>
                  </a:lnTo>
                  <a:lnTo>
                    <a:pt x="0" y="0"/>
                  </a:lnTo>
                  <a:lnTo>
                    <a:pt x="338328" y="0"/>
                  </a:lnTo>
                  <a:lnTo>
                    <a:pt x="338328" y="179831"/>
                  </a:lnTo>
                  <a:close/>
                </a:path>
              </a:pathLst>
            </a:custGeom>
            <a:solidFill>
              <a:srgbClr val="FDB9A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1" name="object 17"/>
            <p:cNvSpPr/>
            <p:nvPr/>
          </p:nvSpPr>
          <p:spPr>
            <a:xfrm>
              <a:off x="163800" y="1136160"/>
              <a:ext cx="351360" cy="193320"/>
            </a:xfrm>
            <a:custGeom>
              <a:avLst/>
              <a:gdLst>
                <a:gd name="textAreaLeft" fmla="*/ 0 w 351360"/>
                <a:gd name="textAreaRight" fmla="*/ 351720 w 351360"/>
                <a:gd name="textAreaTop" fmla="*/ 0 h 193320"/>
                <a:gd name="textAreaBottom" fmla="*/ 193680 h 193320"/>
              </a:gdLst>
              <a:ahLst/>
              <a:cxnLst/>
              <a:rect l="textAreaLeft" t="textAreaTop" r="textAreaRight" b="textAreaBottom"/>
              <a:pathLst>
                <a:path w="351790" h="193675">
                  <a:moveTo>
                    <a:pt x="351675" y="193205"/>
                  </a:moveTo>
                  <a:lnTo>
                    <a:pt x="0" y="193205"/>
                  </a:lnTo>
                  <a:lnTo>
                    <a:pt x="0" y="0"/>
                  </a:lnTo>
                  <a:lnTo>
                    <a:pt x="351675" y="0"/>
                  </a:lnTo>
                  <a:lnTo>
                    <a:pt x="351675" y="6350"/>
                  </a:lnTo>
                  <a:lnTo>
                    <a:pt x="12700" y="6350"/>
                  </a:lnTo>
                  <a:lnTo>
                    <a:pt x="6350" y="12700"/>
                  </a:lnTo>
                  <a:lnTo>
                    <a:pt x="12700" y="12700"/>
                  </a:lnTo>
                  <a:lnTo>
                    <a:pt x="12700" y="180505"/>
                  </a:lnTo>
                  <a:lnTo>
                    <a:pt x="6350" y="180505"/>
                  </a:lnTo>
                  <a:lnTo>
                    <a:pt x="12700" y="186855"/>
                  </a:lnTo>
                  <a:lnTo>
                    <a:pt x="351675" y="186855"/>
                  </a:lnTo>
                  <a:lnTo>
                    <a:pt x="351675" y="193205"/>
                  </a:lnTo>
                  <a:close/>
                </a:path>
                <a:path w="351790" h="193675">
                  <a:moveTo>
                    <a:pt x="12700" y="12700"/>
                  </a:moveTo>
                  <a:lnTo>
                    <a:pt x="6350" y="12700"/>
                  </a:lnTo>
                  <a:lnTo>
                    <a:pt x="12700" y="6350"/>
                  </a:lnTo>
                  <a:lnTo>
                    <a:pt x="12700" y="12700"/>
                  </a:lnTo>
                  <a:close/>
                </a:path>
                <a:path w="351790" h="193675">
                  <a:moveTo>
                    <a:pt x="338975" y="12700"/>
                  </a:moveTo>
                  <a:lnTo>
                    <a:pt x="12700" y="12700"/>
                  </a:lnTo>
                  <a:lnTo>
                    <a:pt x="12700" y="6350"/>
                  </a:lnTo>
                  <a:lnTo>
                    <a:pt x="338975" y="6350"/>
                  </a:lnTo>
                  <a:lnTo>
                    <a:pt x="338975" y="12700"/>
                  </a:lnTo>
                  <a:close/>
                </a:path>
                <a:path w="351790" h="193675">
                  <a:moveTo>
                    <a:pt x="338975" y="186855"/>
                  </a:moveTo>
                  <a:lnTo>
                    <a:pt x="338975" y="6350"/>
                  </a:lnTo>
                  <a:lnTo>
                    <a:pt x="345325" y="12700"/>
                  </a:lnTo>
                  <a:lnTo>
                    <a:pt x="351675" y="12700"/>
                  </a:lnTo>
                  <a:lnTo>
                    <a:pt x="351675" y="180505"/>
                  </a:lnTo>
                  <a:lnTo>
                    <a:pt x="345325" y="180505"/>
                  </a:lnTo>
                  <a:lnTo>
                    <a:pt x="338975" y="186855"/>
                  </a:lnTo>
                  <a:close/>
                </a:path>
                <a:path w="351790" h="193675">
                  <a:moveTo>
                    <a:pt x="351675" y="12700"/>
                  </a:moveTo>
                  <a:lnTo>
                    <a:pt x="345325" y="12700"/>
                  </a:lnTo>
                  <a:lnTo>
                    <a:pt x="338975" y="6350"/>
                  </a:lnTo>
                  <a:lnTo>
                    <a:pt x="351675" y="6350"/>
                  </a:lnTo>
                  <a:lnTo>
                    <a:pt x="351675" y="12700"/>
                  </a:lnTo>
                  <a:close/>
                </a:path>
                <a:path w="351790" h="193675">
                  <a:moveTo>
                    <a:pt x="12700" y="186855"/>
                  </a:moveTo>
                  <a:lnTo>
                    <a:pt x="6350" y="180505"/>
                  </a:lnTo>
                  <a:lnTo>
                    <a:pt x="12700" y="180505"/>
                  </a:lnTo>
                  <a:lnTo>
                    <a:pt x="12700" y="186855"/>
                  </a:lnTo>
                  <a:close/>
                </a:path>
                <a:path w="351790" h="193675">
                  <a:moveTo>
                    <a:pt x="338975" y="186855"/>
                  </a:moveTo>
                  <a:lnTo>
                    <a:pt x="12700" y="186855"/>
                  </a:lnTo>
                  <a:lnTo>
                    <a:pt x="12700" y="180505"/>
                  </a:lnTo>
                  <a:lnTo>
                    <a:pt x="338975" y="180505"/>
                  </a:lnTo>
                  <a:lnTo>
                    <a:pt x="338975" y="186855"/>
                  </a:lnTo>
                  <a:close/>
                </a:path>
                <a:path w="351790" h="193675">
                  <a:moveTo>
                    <a:pt x="351675" y="186855"/>
                  </a:moveTo>
                  <a:lnTo>
                    <a:pt x="338975" y="186855"/>
                  </a:lnTo>
                  <a:lnTo>
                    <a:pt x="345325" y="180505"/>
                  </a:lnTo>
                  <a:lnTo>
                    <a:pt x="351675" y="180505"/>
                  </a:lnTo>
                  <a:lnTo>
                    <a:pt x="351675" y="186855"/>
                  </a:lnTo>
                  <a:close/>
                </a:path>
              </a:pathLst>
            </a:custGeom>
            <a:solidFill>
              <a:srgbClr val="7E7E7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782" name="object 18"/>
          <p:cNvSpPr/>
          <p:nvPr/>
        </p:nvSpPr>
        <p:spPr>
          <a:xfrm>
            <a:off x="563400" y="604440"/>
            <a:ext cx="2095200" cy="69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0160" rIns="0" bIns="0" anchor="t">
            <a:spAutoFit/>
          </a:bodyPr>
          <a:lstStyle/>
          <a:p>
            <a:pPr marL="36720" indent="-24840">
              <a:lnSpc>
                <a:spcPct val="123000"/>
              </a:lnSpc>
              <a:spcBef>
                <a:spcPts val="159"/>
              </a:spcBef>
              <a:tabLst>
                <a:tab pos="0" algn="l"/>
              </a:tabLst>
            </a:pPr>
            <a:r>
              <a:rPr lang="en-IN" sz="1200" b="1" strike="noStrike" spc="-1">
                <a:solidFill>
                  <a:srgbClr val="000000"/>
                </a:solidFill>
                <a:latin typeface="Calibri"/>
              </a:rPr>
              <a:t>NEW</a:t>
            </a:r>
            <a:r>
              <a:rPr lang="en-IN" sz="12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200" b="1" strike="noStrike" spc="-1">
                <a:solidFill>
                  <a:srgbClr val="000000"/>
                </a:solidFill>
                <a:latin typeface="Calibri"/>
              </a:rPr>
              <a:t>CONSTRUCTED</a:t>
            </a:r>
            <a:r>
              <a:rPr lang="en-IN" sz="12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200" b="1" strike="noStrike" spc="-12">
                <a:solidFill>
                  <a:srgbClr val="000000"/>
                </a:solidFill>
                <a:latin typeface="Calibri"/>
              </a:rPr>
              <a:t>STRUCTURE </a:t>
            </a:r>
            <a:r>
              <a:rPr lang="en-IN" sz="1200" b="1" strike="noStrike" spc="-1">
                <a:solidFill>
                  <a:srgbClr val="000000"/>
                </a:solidFill>
                <a:latin typeface="Calibri"/>
              </a:rPr>
              <a:t>DEMOLISHED</a:t>
            </a:r>
            <a:r>
              <a:rPr lang="en-IN" sz="1200" b="1" strike="noStrike" spc="-4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200" b="1" strike="noStrike" spc="-12">
                <a:solidFill>
                  <a:srgbClr val="000000"/>
                </a:solidFill>
                <a:latin typeface="Calibri"/>
              </a:rPr>
              <a:t>STRUCTURE </a:t>
            </a:r>
            <a:r>
              <a:rPr lang="en-IN" sz="1200" b="1" strike="noStrike" spc="-1">
                <a:solidFill>
                  <a:srgbClr val="000000"/>
                </a:solidFill>
                <a:latin typeface="Calibri"/>
              </a:rPr>
              <a:t>EXISTING</a:t>
            </a:r>
            <a:r>
              <a:rPr lang="en-IN" sz="1200" b="1" strike="noStrike" spc="-32">
                <a:solidFill>
                  <a:srgbClr val="000000"/>
                </a:solidFill>
                <a:latin typeface="Calibri"/>
              </a:rPr>
              <a:t> STATION</a:t>
            </a:r>
            <a:r>
              <a:rPr lang="en-IN" sz="1200" b="1" strike="noStrike" spc="-2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200" b="1" strike="noStrike" spc="-12">
                <a:solidFill>
                  <a:srgbClr val="000000"/>
                </a:solidFill>
                <a:latin typeface="Calibri"/>
              </a:rPr>
              <a:t>BUILDING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3" name="Freeform 36"/>
          <p:cNvSpPr/>
          <p:nvPr/>
        </p:nvSpPr>
        <p:spPr>
          <a:xfrm>
            <a:off x="5495760" y="3648240"/>
            <a:ext cx="3647880" cy="618840"/>
          </a:xfrm>
          <a:custGeom>
            <a:avLst/>
            <a:gdLst>
              <a:gd name="textAreaLeft" fmla="*/ 0 w 3647880"/>
              <a:gd name="textAreaRight" fmla="*/ 3648240 w 3647880"/>
              <a:gd name="textAreaTop" fmla="*/ 0 h 618840"/>
              <a:gd name="textAreaBottom" fmla="*/ 619200 h 618840"/>
            </a:gdLst>
            <a:ahLst/>
            <a:cxnLst/>
            <a:rect l="textAreaLeft" t="textAreaTop" r="textAreaRight" b="textAreaBottom"/>
            <a:pathLst>
              <a:path w="3648075" h="619125">
                <a:moveTo>
                  <a:pt x="0" y="600075"/>
                </a:moveTo>
                <a:lnTo>
                  <a:pt x="3648075" y="619125"/>
                </a:lnTo>
                <a:lnTo>
                  <a:pt x="3638550" y="209550"/>
                </a:lnTo>
                <a:lnTo>
                  <a:pt x="2028825" y="228600"/>
                </a:lnTo>
                <a:lnTo>
                  <a:pt x="2009775" y="95250"/>
                </a:lnTo>
                <a:lnTo>
                  <a:pt x="1685925" y="114300"/>
                </a:lnTo>
                <a:lnTo>
                  <a:pt x="1685925" y="228600"/>
                </a:lnTo>
                <a:lnTo>
                  <a:pt x="876300" y="219075"/>
                </a:lnTo>
                <a:lnTo>
                  <a:pt x="838200" y="0"/>
                </a:lnTo>
                <a:lnTo>
                  <a:pt x="190500" y="9525"/>
                </a:lnTo>
                <a:lnTo>
                  <a:pt x="171450" y="533400"/>
                </a:lnTo>
                <a:lnTo>
                  <a:pt x="0" y="533400"/>
                </a:lnTo>
                <a:lnTo>
                  <a:pt x="0" y="600075"/>
                </a:lnTo>
                <a:close/>
              </a:path>
            </a:pathLst>
          </a:custGeom>
          <a:solidFill>
            <a:schemeClr val="accent6">
              <a:lumMod val="75000"/>
              <a:alpha val="43000"/>
            </a:schemeClr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US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84" name="Rectangle 37"/>
          <p:cNvSpPr/>
          <p:nvPr/>
        </p:nvSpPr>
        <p:spPr>
          <a:xfrm>
            <a:off x="7321320" y="3957480"/>
            <a:ext cx="280548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strike="noStrike" spc="-1">
                <a:solidFill>
                  <a:srgbClr val="000000"/>
                </a:solidFill>
                <a:latin typeface="Arial"/>
              </a:rPr>
              <a:t>PART EXISTING STATION BUILDING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5" name="Rectangle 6"/>
          <p:cNvSpPr/>
          <p:nvPr/>
        </p:nvSpPr>
        <p:spPr>
          <a:xfrm>
            <a:off x="4191120" y="2917800"/>
            <a:ext cx="789120" cy="1039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86" name="Rectangle 18"/>
          <p:cNvSpPr/>
          <p:nvPr/>
        </p:nvSpPr>
        <p:spPr>
          <a:xfrm>
            <a:off x="2514600" y="3648240"/>
            <a:ext cx="2070720" cy="771120"/>
          </a:xfrm>
          <a:prstGeom prst="rect">
            <a:avLst/>
          </a:prstGeom>
          <a:solidFill>
            <a:srgbClr val="A9D18E"/>
          </a:solidFill>
          <a:ln w="1587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7" name="Rectangle 19"/>
          <p:cNvSpPr/>
          <p:nvPr/>
        </p:nvSpPr>
        <p:spPr>
          <a:xfrm>
            <a:off x="1611000" y="3200400"/>
            <a:ext cx="1284120" cy="304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88" name="Rectangle 20"/>
          <p:cNvSpPr/>
          <p:nvPr/>
        </p:nvSpPr>
        <p:spPr>
          <a:xfrm>
            <a:off x="2710080" y="3865320"/>
            <a:ext cx="16790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Arrival Hall -01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" name="Rectangle 8"/>
          <p:cNvSpPr/>
          <p:nvPr/>
        </p:nvSpPr>
        <p:spPr>
          <a:xfrm>
            <a:off x="4585680" y="3648240"/>
            <a:ext cx="2701800" cy="618840"/>
          </a:xfrm>
          <a:prstGeom prst="rect">
            <a:avLst/>
          </a:prstGeom>
          <a:solidFill>
            <a:srgbClr val="A9D18E"/>
          </a:solidFill>
          <a:ln w="1587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0" name="Rectangle 30"/>
          <p:cNvSpPr/>
          <p:nvPr/>
        </p:nvSpPr>
        <p:spPr>
          <a:xfrm>
            <a:off x="5001480" y="3772800"/>
            <a:ext cx="16549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Departure Hall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1" name="Rectangle 21"/>
          <p:cNvSpPr/>
          <p:nvPr/>
        </p:nvSpPr>
        <p:spPr>
          <a:xfrm>
            <a:off x="5495760" y="4267080"/>
            <a:ext cx="752040" cy="2514240"/>
          </a:xfrm>
          <a:prstGeom prst="rect">
            <a:avLst/>
          </a:prstGeom>
          <a:solidFill>
            <a:srgbClr val="A9D18E"/>
          </a:solidFill>
          <a:ln w="1587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2" name="Rectangle 32"/>
          <p:cNvSpPr/>
          <p:nvPr/>
        </p:nvSpPr>
        <p:spPr>
          <a:xfrm>
            <a:off x="5133960" y="4966920"/>
            <a:ext cx="15314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Arial"/>
              </a:rPr>
              <a:t>24M WIDE DEPARTURE CONCOURSE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93" name="object 5"/>
          <p:cNvGrpSpPr/>
          <p:nvPr/>
        </p:nvGrpSpPr>
        <p:grpSpPr>
          <a:xfrm>
            <a:off x="4191120" y="3070440"/>
            <a:ext cx="8323920" cy="2187000"/>
            <a:chOff x="4191120" y="3070440"/>
            <a:chExt cx="8323920" cy="2187000"/>
          </a:xfrm>
        </p:grpSpPr>
        <p:pic>
          <p:nvPicPr>
            <p:cNvPr id="794" name="object 6"/>
            <p:cNvPicPr/>
            <p:nvPr/>
          </p:nvPicPr>
          <p:blipFill>
            <a:blip r:embed="rId4"/>
            <a:srcRect l="172" t="37432" r="94403" b="58776"/>
            <a:stretch/>
          </p:blipFill>
          <p:spPr>
            <a:xfrm>
              <a:off x="4191120" y="4768200"/>
              <a:ext cx="748800" cy="489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95" name="object 8"/>
            <p:cNvSpPr/>
            <p:nvPr/>
          </p:nvSpPr>
          <p:spPr>
            <a:xfrm>
              <a:off x="11730960" y="3070440"/>
              <a:ext cx="784080" cy="45000"/>
            </a:xfrm>
            <a:custGeom>
              <a:avLst/>
              <a:gdLst>
                <a:gd name="textAreaLeft" fmla="*/ 0 w 784080"/>
                <a:gd name="textAreaRight" fmla="*/ 784440 w 784080"/>
                <a:gd name="textAreaTop" fmla="*/ 0 h 45000"/>
                <a:gd name="textAreaBottom" fmla="*/ 45360 h 45000"/>
              </a:gdLst>
              <a:ahLst/>
              <a:cxnLst/>
              <a:rect l="textAreaLeft" t="textAreaTop" r="textAreaRight" b="textAreaBottom"/>
              <a:pathLst>
                <a:path w="439420" h="24130">
                  <a:moveTo>
                    <a:pt x="330" y="24129"/>
                  </a:moveTo>
                  <a:lnTo>
                    <a:pt x="0" y="11429"/>
                  </a:lnTo>
                  <a:lnTo>
                    <a:pt x="438784" y="0"/>
                  </a:lnTo>
                  <a:lnTo>
                    <a:pt x="439115" y="12699"/>
                  </a:lnTo>
                  <a:lnTo>
                    <a:pt x="330" y="24129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pic>
        <p:nvPicPr>
          <p:cNvPr id="796" name="object 6"/>
          <p:cNvPicPr/>
          <p:nvPr/>
        </p:nvPicPr>
        <p:blipFill>
          <a:blip r:embed="rId5"/>
          <a:srcRect l="173" t="37431" r="94405" b="58777"/>
          <a:stretch/>
        </p:blipFill>
        <p:spPr>
          <a:xfrm>
            <a:off x="4191120" y="5524560"/>
            <a:ext cx="802440" cy="342720"/>
          </a:xfrm>
          <a:prstGeom prst="rect">
            <a:avLst/>
          </a:prstGeom>
          <a:ln w="0">
            <a:noFill/>
          </a:ln>
        </p:spPr>
      </p:pic>
      <p:pic>
        <p:nvPicPr>
          <p:cNvPr id="797" name="object 6"/>
          <p:cNvPicPr/>
          <p:nvPr/>
        </p:nvPicPr>
        <p:blipFill>
          <a:blip r:embed="rId5"/>
          <a:srcRect l="173" t="37431" r="94405" b="58777"/>
          <a:stretch/>
        </p:blipFill>
        <p:spPr>
          <a:xfrm>
            <a:off x="4191120" y="6248520"/>
            <a:ext cx="802440" cy="342720"/>
          </a:xfrm>
          <a:prstGeom prst="rect">
            <a:avLst/>
          </a:prstGeom>
          <a:ln w="0">
            <a:noFill/>
          </a:ln>
        </p:spPr>
      </p:pic>
      <p:pic>
        <p:nvPicPr>
          <p:cNvPr id="798" name="object 6"/>
          <p:cNvPicPr/>
          <p:nvPr/>
        </p:nvPicPr>
        <p:blipFill>
          <a:blip r:embed="rId5"/>
          <a:srcRect l="173" t="37431" r="94405" b="58777"/>
          <a:stretch/>
        </p:blipFill>
        <p:spPr>
          <a:xfrm>
            <a:off x="4592520" y="4267080"/>
            <a:ext cx="802440" cy="342720"/>
          </a:xfrm>
          <a:prstGeom prst="rect">
            <a:avLst/>
          </a:prstGeom>
          <a:ln w="0">
            <a:noFill/>
          </a:ln>
        </p:spPr>
      </p:pic>
      <p:sp>
        <p:nvSpPr>
          <p:cNvPr id="799" name="Freeform 47"/>
          <p:cNvSpPr/>
          <p:nvPr/>
        </p:nvSpPr>
        <p:spPr>
          <a:xfrm>
            <a:off x="1709640" y="4057560"/>
            <a:ext cx="809280" cy="2585520"/>
          </a:xfrm>
          <a:custGeom>
            <a:avLst/>
            <a:gdLst>
              <a:gd name="textAreaLeft" fmla="*/ 0 w 809280"/>
              <a:gd name="textAreaRight" fmla="*/ 809640 w 809280"/>
              <a:gd name="textAreaTop" fmla="*/ 0 h 2585520"/>
              <a:gd name="textAreaBottom" fmla="*/ 2585880 h 2585520"/>
            </a:gdLst>
            <a:ahLst/>
            <a:cxnLst/>
            <a:rect l="textAreaLeft" t="textAreaTop" r="textAreaRight" b="textAreaBottom"/>
            <a:pathLst>
              <a:path w="809625" h="2586038">
                <a:moveTo>
                  <a:pt x="0" y="2581275"/>
                </a:moveTo>
                <a:lnTo>
                  <a:pt x="414337" y="2586038"/>
                </a:lnTo>
                <a:lnTo>
                  <a:pt x="447675" y="2562225"/>
                </a:lnTo>
                <a:lnTo>
                  <a:pt x="481012" y="2524125"/>
                </a:lnTo>
                <a:lnTo>
                  <a:pt x="476250" y="2309813"/>
                </a:lnTo>
                <a:lnTo>
                  <a:pt x="452437" y="2243138"/>
                </a:lnTo>
                <a:lnTo>
                  <a:pt x="195262" y="2228850"/>
                </a:lnTo>
                <a:cubicBezTo>
                  <a:pt x="196850" y="2093913"/>
                  <a:pt x="198437" y="1958975"/>
                  <a:pt x="200025" y="1824038"/>
                </a:cubicBezTo>
                <a:lnTo>
                  <a:pt x="428625" y="1804988"/>
                </a:lnTo>
                <a:lnTo>
                  <a:pt x="471487" y="1790700"/>
                </a:lnTo>
                <a:lnTo>
                  <a:pt x="471487" y="1757363"/>
                </a:lnTo>
                <a:lnTo>
                  <a:pt x="471487" y="1524000"/>
                </a:lnTo>
                <a:lnTo>
                  <a:pt x="447675" y="1495425"/>
                </a:lnTo>
                <a:lnTo>
                  <a:pt x="366712" y="1471613"/>
                </a:lnTo>
                <a:lnTo>
                  <a:pt x="185737" y="1485900"/>
                </a:lnTo>
                <a:cubicBezTo>
                  <a:pt x="187325" y="1379538"/>
                  <a:pt x="188912" y="1273175"/>
                  <a:pt x="190500" y="1166813"/>
                </a:cubicBezTo>
                <a:lnTo>
                  <a:pt x="376237" y="1171575"/>
                </a:lnTo>
                <a:lnTo>
                  <a:pt x="452437" y="1152525"/>
                </a:lnTo>
                <a:lnTo>
                  <a:pt x="476250" y="1104900"/>
                </a:lnTo>
                <a:lnTo>
                  <a:pt x="481012" y="895350"/>
                </a:lnTo>
                <a:lnTo>
                  <a:pt x="457200" y="857250"/>
                </a:lnTo>
                <a:lnTo>
                  <a:pt x="400050" y="838200"/>
                </a:lnTo>
                <a:lnTo>
                  <a:pt x="200025" y="838200"/>
                </a:lnTo>
                <a:cubicBezTo>
                  <a:pt x="198437" y="763588"/>
                  <a:pt x="196850" y="688975"/>
                  <a:pt x="195262" y="614363"/>
                </a:cubicBezTo>
                <a:lnTo>
                  <a:pt x="381000" y="342900"/>
                </a:lnTo>
                <a:lnTo>
                  <a:pt x="809625" y="347663"/>
                </a:lnTo>
                <a:lnTo>
                  <a:pt x="795337" y="4763"/>
                </a:lnTo>
                <a:lnTo>
                  <a:pt x="14287" y="0"/>
                </a:lnTo>
                <a:cubicBezTo>
                  <a:pt x="9525" y="860425"/>
                  <a:pt x="4762" y="1720850"/>
                  <a:pt x="0" y="2581275"/>
                </a:cubicBezTo>
                <a:close/>
              </a:path>
            </a:pathLst>
          </a:custGeom>
          <a:solidFill>
            <a:srgbClr val="A9D18E"/>
          </a:solidFill>
          <a:ln w="1587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0" name="Rectangle 48"/>
          <p:cNvSpPr/>
          <p:nvPr/>
        </p:nvSpPr>
        <p:spPr>
          <a:xfrm rot="16200000">
            <a:off x="670320" y="5388480"/>
            <a:ext cx="185724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Arial"/>
              </a:rPr>
              <a:t>6M WIDE ARRIVAL FOB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1" name="Rectangle 51"/>
          <p:cNvSpPr/>
          <p:nvPr/>
        </p:nvSpPr>
        <p:spPr>
          <a:xfrm>
            <a:off x="7244640" y="6314400"/>
            <a:ext cx="1752480" cy="21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800" b="0" strike="noStrike" spc="-1">
                <a:solidFill>
                  <a:srgbClr val="000000"/>
                </a:solidFill>
                <a:latin typeface="Arial"/>
              </a:rPr>
              <a:t>6M WIDE CONNECTING BRIDGE</a:t>
            </a:r>
            <a:endParaRPr lang="en-IN" sz="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2" name="Freeform 22"/>
          <p:cNvSpPr/>
          <p:nvPr/>
        </p:nvSpPr>
        <p:spPr>
          <a:xfrm>
            <a:off x="7269480" y="3733920"/>
            <a:ext cx="1874160" cy="555840"/>
          </a:xfrm>
          <a:custGeom>
            <a:avLst/>
            <a:gdLst>
              <a:gd name="textAreaLeft" fmla="*/ 0 w 1874160"/>
              <a:gd name="textAreaRight" fmla="*/ 1874520 w 1874160"/>
              <a:gd name="textAreaTop" fmla="*/ 0 h 555840"/>
              <a:gd name="textAreaBottom" fmla="*/ 556200 h 555840"/>
            </a:gdLst>
            <a:ahLst/>
            <a:cxnLst/>
            <a:rect l="textAreaLeft" t="textAreaTop" r="textAreaRight" b="textAreaBottom"/>
            <a:pathLst>
              <a:path w="1874520" h="556260">
                <a:moveTo>
                  <a:pt x="0" y="30480"/>
                </a:moveTo>
                <a:lnTo>
                  <a:pt x="15240" y="556260"/>
                </a:lnTo>
                <a:lnTo>
                  <a:pt x="1866900" y="533400"/>
                </a:lnTo>
                <a:lnTo>
                  <a:pt x="1874520" y="137160"/>
                </a:lnTo>
                <a:lnTo>
                  <a:pt x="236220" y="152400"/>
                </a:lnTo>
                <a:lnTo>
                  <a:pt x="251460" y="0"/>
                </a:lnTo>
                <a:lnTo>
                  <a:pt x="0" y="30480"/>
                </a:lnTo>
                <a:close/>
              </a:path>
            </a:pathLst>
          </a:custGeom>
          <a:solidFill>
            <a:srgbClr val="FF0000">
              <a:alpha val="43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803" name="Straight Connector 43"/>
          <p:cNvCxnSpPr/>
          <p:nvPr/>
        </p:nvCxnSpPr>
        <p:spPr>
          <a:xfrm flipV="1">
            <a:off x="6134040" y="3180600"/>
            <a:ext cx="360" cy="514440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round/>
            <a:headEnd type="stealth" w="med" len="med"/>
          </a:ln>
        </p:spPr>
      </p:cxnSp>
      <p:grpSp>
        <p:nvGrpSpPr>
          <p:cNvPr id="804" name="Group 46"/>
          <p:cNvGrpSpPr/>
          <p:nvPr/>
        </p:nvGrpSpPr>
        <p:grpSpPr>
          <a:xfrm>
            <a:off x="6134040" y="3180600"/>
            <a:ext cx="2476440" cy="684360"/>
            <a:chOff x="6134040" y="3180600"/>
            <a:chExt cx="2476440" cy="684360"/>
          </a:xfrm>
        </p:grpSpPr>
        <p:cxnSp>
          <p:nvCxnSpPr>
            <p:cNvPr id="805" name="Straight Connector 49"/>
            <p:cNvCxnSpPr/>
            <p:nvPr/>
          </p:nvCxnSpPr>
          <p:spPr>
            <a:xfrm>
              <a:off x="6134040" y="3180600"/>
              <a:ext cx="2476800" cy="360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sysDash"/>
              <a:round/>
            </a:ln>
          </p:spPr>
        </p:cxnSp>
        <p:cxnSp>
          <p:nvCxnSpPr>
            <p:cNvPr id="806" name="Straight Connector 50"/>
            <p:cNvCxnSpPr/>
            <p:nvPr/>
          </p:nvCxnSpPr>
          <p:spPr>
            <a:xfrm>
              <a:off x="8610480" y="3180600"/>
              <a:ext cx="360" cy="684720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sysDash"/>
              <a:round/>
            </a:ln>
          </p:spPr>
        </p:cxnSp>
      </p:grpSp>
      <p:sp>
        <p:nvSpPr>
          <p:cNvPr id="807" name="Rectangle 52"/>
          <p:cNvSpPr/>
          <p:nvPr/>
        </p:nvSpPr>
        <p:spPr>
          <a:xfrm>
            <a:off x="4989240" y="8228520"/>
            <a:ext cx="1676160" cy="380520"/>
          </a:xfrm>
          <a:prstGeom prst="rect">
            <a:avLst/>
          </a:prstGeom>
          <a:solidFill>
            <a:srgbClr val="A9D18E"/>
          </a:solidFill>
          <a:ln w="1587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8" name="Rectangle 53"/>
          <p:cNvSpPr/>
          <p:nvPr/>
        </p:nvSpPr>
        <p:spPr>
          <a:xfrm>
            <a:off x="4612680" y="8240400"/>
            <a:ext cx="238644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000000"/>
                </a:solidFill>
                <a:latin typeface="Arial"/>
              </a:rPr>
              <a:t>West side station building</a:t>
            </a:r>
            <a:endParaRPr lang="en-IN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" name="Freeform 54"/>
          <p:cNvSpPr/>
          <p:nvPr/>
        </p:nvSpPr>
        <p:spPr>
          <a:xfrm>
            <a:off x="5657040" y="6807240"/>
            <a:ext cx="511560" cy="1421280"/>
          </a:xfrm>
          <a:custGeom>
            <a:avLst/>
            <a:gdLst>
              <a:gd name="textAreaLeft" fmla="*/ 0 w 511560"/>
              <a:gd name="textAreaRight" fmla="*/ 511920 w 511560"/>
              <a:gd name="textAreaTop" fmla="*/ 0 h 1421280"/>
              <a:gd name="textAreaBottom" fmla="*/ 1421640 h 1421280"/>
            </a:gdLst>
            <a:ahLst/>
            <a:cxnLst/>
            <a:rect l="textAreaLeft" t="textAreaTop" r="textAreaRight" b="textAreaBottom"/>
            <a:pathLst>
              <a:path w="512064" h="1487424">
                <a:moveTo>
                  <a:pt x="0" y="12192"/>
                </a:moveTo>
                <a:lnTo>
                  <a:pt x="12192" y="292608"/>
                </a:lnTo>
                <a:lnTo>
                  <a:pt x="158496" y="499872"/>
                </a:lnTo>
                <a:lnTo>
                  <a:pt x="158496" y="1487424"/>
                </a:lnTo>
                <a:lnTo>
                  <a:pt x="353568" y="1487424"/>
                </a:lnTo>
                <a:lnTo>
                  <a:pt x="353568" y="512064"/>
                </a:lnTo>
                <a:lnTo>
                  <a:pt x="512064" y="256032"/>
                </a:lnTo>
                <a:lnTo>
                  <a:pt x="499872" y="0"/>
                </a:lnTo>
                <a:lnTo>
                  <a:pt x="487680" y="0"/>
                </a:lnTo>
              </a:path>
            </a:pathLst>
          </a:custGeom>
          <a:solidFill>
            <a:srgbClr val="A9D18E"/>
          </a:solidFill>
          <a:ln w="1587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object 2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1" name="PlaceHolder 1"/>
          <p:cNvSpPr>
            <a:spLocks noGrp="1"/>
          </p:cNvSpPr>
          <p:nvPr>
            <p:ph type="title"/>
          </p:nvPr>
        </p:nvSpPr>
        <p:spPr>
          <a:xfrm>
            <a:off x="93960" y="-11520"/>
            <a:ext cx="3428640" cy="1615320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1260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RELOCATION</a:t>
            </a:r>
            <a:r>
              <a:rPr lang="en-IN" sz="2800" b="1" strike="noStrike" spc="-8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STAGE</a:t>
            </a:r>
            <a:r>
              <a:rPr lang="en-IN" sz="2800" b="1" strike="noStrike" spc="-8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-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US" sz="2800" b="1" strike="noStrike" spc="-75">
                <a:solidFill>
                  <a:schemeClr val="dk1"/>
                </a:solidFill>
                <a:latin typeface="Calibri"/>
              </a:rPr>
              <a:t>5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12" name="object 4"/>
          <p:cNvPicPr/>
          <p:nvPr/>
        </p:nvPicPr>
        <p:blipFill>
          <a:blip r:embed="rId2"/>
          <a:stretch/>
        </p:blipFill>
        <p:spPr>
          <a:xfrm>
            <a:off x="12111480" y="587160"/>
            <a:ext cx="567000" cy="552240"/>
          </a:xfrm>
          <a:prstGeom prst="rect">
            <a:avLst/>
          </a:prstGeom>
          <a:ln w="0">
            <a:noFill/>
          </a:ln>
        </p:spPr>
      </p:pic>
      <p:grpSp>
        <p:nvGrpSpPr>
          <p:cNvPr id="813" name="object 5"/>
          <p:cNvGrpSpPr/>
          <p:nvPr/>
        </p:nvGrpSpPr>
        <p:grpSpPr>
          <a:xfrm>
            <a:off x="-4320" y="1154880"/>
            <a:ext cx="12792240" cy="7098120"/>
            <a:chOff x="-4320" y="1154880"/>
            <a:chExt cx="12792240" cy="7098120"/>
          </a:xfrm>
        </p:grpSpPr>
        <p:pic>
          <p:nvPicPr>
            <p:cNvPr id="814" name="object 6"/>
            <p:cNvPicPr/>
            <p:nvPr/>
          </p:nvPicPr>
          <p:blipFill>
            <a:blip r:embed="rId3"/>
            <a:srcRect r="2121" b="27115"/>
            <a:stretch/>
          </p:blipFill>
          <p:spPr>
            <a:xfrm>
              <a:off x="-4320" y="1154880"/>
              <a:ext cx="12792240" cy="7098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15" name="object 8"/>
            <p:cNvSpPr/>
            <p:nvPr/>
          </p:nvSpPr>
          <p:spPr>
            <a:xfrm>
              <a:off x="11578680" y="2917800"/>
              <a:ext cx="784080" cy="45000"/>
            </a:xfrm>
            <a:custGeom>
              <a:avLst/>
              <a:gdLst>
                <a:gd name="textAreaLeft" fmla="*/ 0 w 784080"/>
                <a:gd name="textAreaRight" fmla="*/ 784440 w 784080"/>
                <a:gd name="textAreaTop" fmla="*/ 0 h 45000"/>
                <a:gd name="textAreaBottom" fmla="*/ 45360 h 45000"/>
              </a:gdLst>
              <a:ahLst/>
              <a:cxnLst/>
              <a:rect l="textAreaLeft" t="textAreaTop" r="textAreaRight" b="textAreaBottom"/>
              <a:pathLst>
                <a:path w="439420" h="24130">
                  <a:moveTo>
                    <a:pt x="330" y="24129"/>
                  </a:moveTo>
                  <a:lnTo>
                    <a:pt x="0" y="11429"/>
                  </a:lnTo>
                  <a:lnTo>
                    <a:pt x="438784" y="0"/>
                  </a:lnTo>
                  <a:lnTo>
                    <a:pt x="439115" y="12699"/>
                  </a:lnTo>
                  <a:lnTo>
                    <a:pt x="330" y="24129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816" name="object 10"/>
          <p:cNvSpPr/>
          <p:nvPr/>
        </p:nvSpPr>
        <p:spPr>
          <a:xfrm>
            <a:off x="216720" y="8259480"/>
            <a:ext cx="9527040" cy="110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1800" b="1" u="sng" strike="noStrike" spc="-4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</a:rPr>
              <a:t>STAGE-</a:t>
            </a:r>
            <a:r>
              <a:rPr lang="en-US" sz="1800" b="1" u="sng" strike="noStrike" spc="-4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</a:rPr>
              <a:t>6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20"/>
              </a:spcBef>
            </a:pPr>
            <a:endParaRPr lang="en-IN" sz="1750" b="0" strike="noStrike" spc="-1">
              <a:solidFill>
                <a:srgbClr val="000000"/>
              </a:solidFill>
              <a:latin typeface="Arial"/>
            </a:endParaRPr>
          </a:p>
          <a:p>
            <a:pPr marL="354960" indent="-342360">
              <a:lnSpc>
                <a:spcPct val="100000"/>
              </a:lnSpc>
              <a:buClr>
                <a:srgbClr val="000000"/>
              </a:buClr>
              <a:buFont typeface="OpenSymbol"/>
              <a:buAutoNum type="alphaLcPeriod"/>
              <a:tabLst>
                <a:tab pos="354960" algn="l"/>
                <a:tab pos="35568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Arrival hall-02 and FOB-02 to be constructed in this stage.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  <a:tabLst>
                <a:tab pos="354960" algn="l"/>
                <a:tab pos="355680" algn="l"/>
              </a:tabLst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17" name="object 11"/>
          <p:cNvGrpSpPr/>
          <p:nvPr/>
        </p:nvGrpSpPr>
        <p:grpSpPr>
          <a:xfrm>
            <a:off x="163800" y="677520"/>
            <a:ext cx="351360" cy="651960"/>
            <a:chOff x="163800" y="677520"/>
            <a:chExt cx="351360" cy="651960"/>
          </a:xfrm>
        </p:grpSpPr>
        <p:sp>
          <p:nvSpPr>
            <p:cNvPr id="818" name="object 12"/>
            <p:cNvSpPr/>
            <p:nvPr/>
          </p:nvSpPr>
          <p:spPr>
            <a:xfrm>
              <a:off x="170640" y="684360"/>
              <a:ext cx="338040" cy="180000"/>
            </a:xfrm>
            <a:custGeom>
              <a:avLst/>
              <a:gdLst>
                <a:gd name="textAreaLeft" fmla="*/ 0 w 338040"/>
                <a:gd name="textAreaRight" fmla="*/ 338400 w 338040"/>
                <a:gd name="textAreaTop" fmla="*/ 0 h 180000"/>
                <a:gd name="textAreaBottom" fmla="*/ 180360 h 180000"/>
              </a:gdLst>
              <a:ahLst/>
              <a:cxnLst/>
              <a:rect l="textAreaLeft" t="textAreaTop" r="textAreaRight" b="textAreaBottom"/>
              <a:pathLst>
                <a:path w="338455" h="180340">
                  <a:moveTo>
                    <a:pt x="338328" y="179832"/>
                  </a:moveTo>
                  <a:lnTo>
                    <a:pt x="0" y="179832"/>
                  </a:lnTo>
                  <a:lnTo>
                    <a:pt x="0" y="0"/>
                  </a:lnTo>
                  <a:lnTo>
                    <a:pt x="338328" y="0"/>
                  </a:lnTo>
                  <a:lnTo>
                    <a:pt x="338328" y="179832"/>
                  </a:lnTo>
                  <a:close/>
                </a:path>
              </a:pathLst>
            </a:custGeom>
            <a:solidFill>
              <a:srgbClr val="A9D18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" name="object 13"/>
            <p:cNvSpPr/>
            <p:nvPr/>
          </p:nvSpPr>
          <p:spPr>
            <a:xfrm>
              <a:off x="163800" y="677520"/>
              <a:ext cx="351360" cy="193320"/>
            </a:xfrm>
            <a:custGeom>
              <a:avLst/>
              <a:gdLst>
                <a:gd name="textAreaLeft" fmla="*/ 0 w 351360"/>
                <a:gd name="textAreaRight" fmla="*/ 351720 w 351360"/>
                <a:gd name="textAreaTop" fmla="*/ 0 h 193320"/>
                <a:gd name="textAreaBottom" fmla="*/ 193680 h 193320"/>
              </a:gdLst>
              <a:ahLst/>
              <a:cxnLst/>
              <a:rect l="textAreaLeft" t="textAreaTop" r="textAreaRight" b="textAreaBottom"/>
              <a:pathLst>
                <a:path w="351790" h="193675">
                  <a:moveTo>
                    <a:pt x="351675" y="193205"/>
                  </a:moveTo>
                  <a:lnTo>
                    <a:pt x="0" y="193205"/>
                  </a:lnTo>
                  <a:lnTo>
                    <a:pt x="0" y="0"/>
                  </a:lnTo>
                  <a:lnTo>
                    <a:pt x="351675" y="0"/>
                  </a:lnTo>
                  <a:lnTo>
                    <a:pt x="351675" y="6349"/>
                  </a:lnTo>
                  <a:lnTo>
                    <a:pt x="12700" y="6349"/>
                  </a:lnTo>
                  <a:lnTo>
                    <a:pt x="6350" y="12699"/>
                  </a:lnTo>
                  <a:lnTo>
                    <a:pt x="12700" y="12699"/>
                  </a:lnTo>
                  <a:lnTo>
                    <a:pt x="12700" y="180505"/>
                  </a:lnTo>
                  <a:lnTo>
                    <a:pt x="6350" y="180505"/>
                  </a:lnTo>
                  <a:lnTo>
                    <a:pt x="12700" y="186855"/>
                  </a:lnTo>
                  <a:lnTo>
                    <a:pt x="351675" y="186855"/>
                  </a:lnTo>
                  <a:lnTo>
                    <a:pt x="351675" y="193205"/>
                  </a:lnTo>
                  <a:close/>
                </a:path>
                <a:path w="351790" h="193675">
                  <a:moveTo>
                    <a:pt x="12700" y="12699"/>
                  </a:moveTo>
                  <a:lnTo>
                    <a:pt x="6350" y="12699"/>
                  </a:lnTo>
                  <a:lnTo>
                    <a:pt x="12700" y="6349"/>
                  </a:lnTo>
                  <a:lnTo>
                    <a:pt x="12700" y="12699"/>
                  </a:lnTo>
                  <a:close/>
                </a:path>
                <a:path w="351790" h="193675">
                  <a:moveTo>
                    <a:pt x="338975" y="12699"/>
                  </a:moveTo>
                  <a:lnTo>
                    <a:pt x="12700" y="12699"/>
                  </a:lnTo>
                  <a:lnTo>
                    <a:pt x="12700" y="6349"/>
                  </a:lnTo>
                  <a:lnTo>
                    <a:pt x="338975" y="6349"/>
                  </a:lnTo>
                  <a:lnTo>
                    <a:pt x="338975" y="12699"/>
                  </a:lnTo>
                  <a:close/>
                </a:path>
                <a:path w="351790" h="193675">
                  <a:moveTo>
                    <a:pt x="338975" y="186855"/>
                  </a:moveTo>
                  <a:lnTo>
                    <a:pt x="338975" y="6349"/>
                  </a:lnTo>
                  <a:lnTo>
                    <a:pt x="345325" y="12699"/>
                  </a:lnTo>
                  <a:lnTo>
                    <a:pt x="351675" y="12699"/>
                  </a:lnTo>
                  <a:lnTo>
                    <a:pt x="351675" y="180505"/>
                  </a:lnTo>
                  <a:lnTo>
                    <a:pt x="345325" y="180505"/>
                  </a:lnTo>
                  <a:lnTo>
                    <a:pt x="338975" y="186855"/>
                  </a:lnTo>
                  <a:close/>
                </a:path>
                <a:path w="351790" h="193675">
                  <a:moveTo>
                    <a:pt x="351675" y="12699"/>
                  </a:moveTo>
                  <a:lnTo>
                    <a:pt x="345325" y="12699"/>
                  </a:lnTo>
                  <a:lnTo>
                    <a:pt x="338975" y="6349"/>
                  </a:lnTo>
                  <a:lnTo>
                    <a:pt x="351675" y="6349"/>
                  </a:lnTo>
                  <a:lnTo>
                    <a:pt x="351675" y="12699"/>
                  </a:lnTo>
                  <a:close/>
                </a:path>
                <a:path w="351790" h="193675">
                  <a:moveTo>
                    <a:pt x="12700" y="186855"/>
                  </a:moveTo>
                  <a:lnTo>
                    <a:pt x="6350" y="180505"/>
                  </a:lnTo>
                  <a:lnTo>
                    <a:pt x="12700" y="180505"/>
                  </a:lnTo>
                  <a:lnTo>
                    <a:pt x="12700" y="186855"/>
                  </a:lnTo>
                  <a:close/>
                </a:path>
                <a:path w="351790" h="193675">
                  <a:moveTo>
                    <a:pt x="338975" y="186855"/>
                  </a:moveTo>
                  <a:lnTo>
                    <a:pt x="12700" y="186855"/>
                  </a:lnTo>
                  <a:lnTo>
                    <a:pt x="12700" y="180505"/>
                  </a:lnTo>
                  <a:lnTo>
                    <a:pt x="338975" y="180505"/>
                  </a:lnTo>
                  <a:lnTo>
                    <a:pt x="338975" y="186855"/>
                  </a:lnTo>
                  <a:close/>
                </a:path>
                <a:path w="351790" h="193675">
                  <a:moveTo>
                    <a:pt x="351675" y="186855"/>
                  </a:moveTo>
                  <a:lnTo>
                    <a:pt x="338975" y="186855"/>
                  </a:lnTo>
                  <a:lnTo>
                    <a:pt x="345325" y="180505"/>
                  </a:lnTo>
                  <a:lnTo>
                    <a:pt x="351675" y="180505"/>
                  </a:lnTo>
                  <a:lnTo>
                    <a:pt x="351675" y="186855"/>
                  </a:lnTo>
                  <a:close/>
                </a:path>
              </a:pathLst>
            </a:custGeom>
            <a:solidFill>
              <a:srgbClr val="7E7E7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20" name="object 14"/>
            <p:cNvSpPr/>
            <p:nvPr/>
          </p:nvSpPr>
          <p:spPr>
            <a:xfrm>
              <a:off x="170640" y="912960"/>
              <a:ext cx="338040" cy="181080"/>
            </a:xfrm>
            <a:custGeom>
              <a:avLst/>
              <a:gdLst>
                <a:gd name="textAreaLeft" fmla="*/ 0 w 338040"/>
                <a:gd name="textAreaRight" fmla="*/ 338400 w 338040"/>
                <a:gd name="textAreaTop" fmla="*/ 0 h 181080"/>
                <a:gd name="textAreaBottom" fmla="*/ 181440 h 181080"/>
              </a:gdLst>
              <a:ahLst/>
              <a:cxnLst/>
              <a:rect l="textAreaLeft" t="textAreaTop" r="textAreaRight" b="textAreaBottom"/>
              <a:pathLst>
                <a:path w="338455" h="181609">
                  <a:moveTo>
                    <a:pt x="338328" y="181356"/>
                  </a:moveTo>
                  <a:lnTo>
                    <a:pt x="0" y="181356"/>
                  </a:lnTo>
                  <a:lnTo>
                    <a:pt x="0" y="0"/>
                  </a:lnTo>
                  <a:lnTo>
                    <a:pt x="338328" y="0"/>
                  </a:lnTo>
                  <a:lnTo>
                    <a:pt x="338328" y="181356"/>
                  </a:lnTo>
                  <a:close/>
                </a:path>
              </a:pathLst>
            </a:custGeom>
            <a:solidFill>
              <a:srgbClr val="FF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21" name="object 15"/>
            <p:cNvSpPr/>
            <p:nvPr/>
          </p:nvSpPr>
          <p:spPr>
            <a:xfrm>
              <a:off x="163800" y="906840"/>
              <a:ext cx="351360" cy="193320"/>
            </a:xfrm>
            <a:custGeom>
              <a:avLst/>
              <a:gdLst>
                <a:gd name="textAreaLeft" fmla="*/ 0 w 351360"/>
                <a:gd name="textAreaRight" fmla="*/ 351720 w 351360"/>
                <a:gd name="textAreaTop" fmla="*/ 0 h 193320"/>
                <a:gd name="textAreaBottom" fmla="*/ 193680 h 193320"/>
              </a:gdLst>
              <a:ahLst/>
              <a:cxnLst/>
              <a:rect l="textAreaLeft" t="textAreaTop" r="textAreaRight" b="textAreaBottom"/>
              <a:pathLst>
                <a:path w="351790" h="193675">
                  <a:moveTo>
                    <a:pt x="351675" y="193205"/>
                  </a:moveTo>
                  <a:lnTo>
                    <a:pt x="0" y="193205"/>
                  </a:lnTo>
                  <a:lnTo>
                    <a:pt x="0" y="0"/>
                  </a:lnTo>
                  <a:lnTo>
                    <a:pt x="351675" y="0"/>
                  </a:lnTo>
                  <a:lnTo>
                    <a:pt x="351675" y="6349"/>
                  </a:lnTo>
                  <a:lnTo>
                    <a:pt x="12700" y="6349"/>
                  </a:lnTo>
                  <a:lnTo>
                    <a:pt x="6350" y="12699"/>
                  </a:lnTo>
                  <a:lnTo>
                    <a:pt x="12700" y="12699"/>
                  </a:lnTo>
                  <a:lnTo>
                    <a:pt x="12700" y="180505"/>
                  </a:lnTo>
                  <a:lnTo>
                    <a:pt x="6350" y="180505"/>
                  </a:lnTo>
                  <a:lnTo>
                    <a:pt x="12700" y="186855"/>
                  </a:lnTo>
                  <a:lnTo>
                    <a:pt x="351675" y="186855"/>
                  </a:lnTo>
                  <a:lnTo>
                    <a:pt x="351675" y="193205"/>
                  </a:lnTo>
                  <a:close/>
                </a:path>
                <a:path w="351790" h="193675">
                  <a:moveTo>
                    <a:pt x="12700" y="12699"/>
                  </a:moveTo>
                  <a:lnTo>
                    <a:pt x="6350" y="12699"/>
                  </a:lnTo>
                  <a:lnTo>
                    <a:pt x="12700" y="6349"/>
                  </a:lnTo>
                  <a:lnTo>
                    <a:pt x="12700" y="12699"/>
                  </a:lnTo>
                  <a:close/>
                </a:path>
                <a:path w="351790" h="193675">
                  <a:moveTo>
                    <a:pt x="338975" y="12699"/>
                  </a:moveTo>
                  <a:lnTo>
                    <a:pt x="12700" y="12699"/>
                  </a:lnTo>
                  <a:lnTo>
                    <a:pt x="12700" y="6349"/>
                  </a:lnTo>
                  <a:lnTo>
                    <a:pt x="338975" y="6349"/>
                  </a:lnTo>
                  <a:lnTo>
                    <a:pt x="338975" y="12699"/>
                  </a:lnTo>
                  <a:close/>
                </a:path>
                <a:path w="351790" h="193675">
                  <a:moveTo>
                    <a:pt x="338975" y="186855"/>
                  </a:moveTo>
                  <a:lnTo>
                    <a:pt x="338975" y="6349"/>
                  </a:lnTo>
                  <a:lnTo>
                    <a:pt x="345325" y="12699"/>
                  </a:lnTo>
                  <a:lnTo>
                    <a:pt x="351675" y="12699"/>
                  </a:lnTo>
                  <a:lnTo>
                    <a:pt x="351675" y="180505"/>
                  </a:lnTo>
                  <a:lnTo>
                    <a:pt x="345325" y="180505"/>
                  </a:lnTo>
                  <a:lnTo>
                    <a:pt x="338975" y="186855"/>
                  </a:lnTo>
                  <a:close/>
                </a:path>
                <a:path w="351790" h="193675">
                  <a:moveTo>
                    <a:pt x="351675" y="12699"/>
                  </a:moveTo>
                  <a:lnTo>
                    <a:pt x="345325" y="12699"/>
                  </a:lnTo>
                  <a:lnTo>
                    <a:pt x="338975" y="6349"/>
                  </a:lnTo>
                  <a:lnTo>
                    <a:pt x="351675" y="6349"/>
                  </a:lnTo>
                  <a:lnTo>
                    <a:pt x="351675" y="12699"/>
                  </a:lnTo>
                  <a:close/>
                </a:path>
                <a:path w="351790" h="193675">
                  <a:moveTo>
                    <a:pt x="12700" y="186855"/>
                  </a:moveTo>
                  <a:lnTo>
                    <a:pt x="6350" y="180505"/>
                  </a:lnTo>
                  <a:lnTo>
                    <a:pt x="12700" y="180505"/>
                  </a:lnTo>
                  <a:lnTo>
                    <a:pt x="12700" y="186855"/>
                  </a:lnTo>
                  <a:close/>
                </a:path>
                <a:path w="351790" h="193675">
                  <a:moveTo>
                    <a:pt x="338975" y="186855"/>
                  </a:moveTo>
                  <a:lnTo>
                    <a:pt x="12700" y="186855"/>
                  </a:lnTo>
                  <a:lnTo>
                    <a:pt x="12700" y="180505"/>
                  </a:lnTo>
                  <a:lnTo>
                    <a:pt x="338975" y="180505"/>
                  </a:lnTo>
                  <a:lnTo>
                    <a:pt x="338975" y="186855"/>
                  </a:lnTo>
                  <a:close/>
                </a:path>
                <a:path w="351790" h="193675">
                  <a:moveTo>
                    <a:pt x="351675" y="186855"/>
                  </a:moveTo>
                  <a:lnTo>
                    <a:pt x="338975" y="186855"/>
                  </a:lnTo>
                  <a:lnTo>
                    <a:pt x="345325" y="180505"/>
                  </a:lnTo>
                  <a:lnTo>
                    <a:pt x="351675" y="180505"/>
                  </a:lnTo>
                  <a:lnTo>
                    <a:pt x="351675" y="186855"/>
                  </a:lnTo>
                  <a:close/>
                </a:path>
              </a:pathLst>
            </a:custGeom>
            <a:solidFill>
              <a:srgbClr val="7E7E7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22" name="object 16"/>
            <p:cNvSpPr/>
            <p:nvPr/>
          </p:nvSpPr>
          <p:spPr>
            <a:xfrm>
              <a:off x="170640" y="1143000"/>
              <a:ext cx="338040" cy="180000"/>
            </a:xfrm>
            <a:custGeom>
              <a:avLst/>
              <a:gdLst>
                <a:gd name="textAreaLeft" fmla="*/ 0 w 338040"/>
                <a:gd name="textAreaRight" fmla="*/ 338400 w 338040"/>
                <a:gd name="textAreaTop" fmla="*/ 0 h 180000"/>
                <a:gd name="textAreaBottom" fmla="*/ 180360 h 180000"/>
              </a:gdLst>
              <a:ahLst/>
              <a:cxnLst/>
              <a:rect l="textAreaLeft" t="textAreaTop" r="textAreaRight" b="textAreaBottom"/>
              <a:pathLst>
                <a:path w="338455" h="180340">
                  <a:moveTo>
                    <a:pt x="338328" y="179831"/>
                  </a:moveTo>
                  <a:lnTo>
                    <a:pt x="0" y="179831"/>
                  </a:lnTo>
                  <a:lnTo>
                    <a:pt x="0" y="0"/>
                  </a:lnTo>
                  <a:lnTo>
                    <a:pt x="338328" y="0"/>
                  </a:lnTo>
                  <a:lnTo>
                    <a:pt x="338328" y="179831"/>
                  </a:lnTo>
                  <a:close/>
                </a:path>
              </a:pathLst>
            </a:custGeom>
            <a:solidFill>
              <a:srgbClr val="FDB9A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3" name="object 17"/>
            <p:cNvSpPr/>
            <p:nvPr/>
          </p:nvSpPr>
          <p:spPr>
            <a:xfrm>
              <a:off x="163800" y="1136160"/>
              <a:ext cx="351360" cy="193320"/>
            </a:xfrm>
            <a:custGeom>
              <a:avLst/>
              <a:gdLst>
                <a:gd name="textAreaLeft" fmla="*/ 0 w 351360"/>
                <a:gd name="textAreaRight" fmla="*/ 351720 w 351360"/>
                <a:gd name="textAreaTop" fmla="*/ 0 h 193320"/>
                <a:gd name="textAreaBottom" fmla="*/ 193680 h 193320"/>
              </a:gdLst>
              <a:ahLst/>
              <a:cxnLst/>
              <a:rect l="textAreaLeft" t="textAreaTop" r="textAreaRight" b="textAreaBottom"/>
              <a:pathLst>
                <a:path w="351790" h="193675">
                  <a:moveTo>
                    <a:pt x="351675" y="193205"/>
                  </a:moveTo>
                  <a:lnTo>
                    <a:pt x="0" y="193205"/>
                  </a:lnTo>
                  <a:lnTo>
                    <a:pt x="0" y="0"/>
                  </a:lnTo>
                  <a:lnTo>
                    <a:pt x="351675" y="0"/>
                  </a:lnTo>
                  <a:lnTo>
                    <a:pt x="351675" y="6350"/>
                  </a:lnTo>
                  <a:lnTo>
                    <a:pt x="12700" y="6350"/>
                  </a:lnTo>
                  <a:lnTo>
                    <a:pt x="6350" y="12700"/>
                  </a:lnTo>
                  <a:lnTo>
                    <a:pt x="12700" y="12700"/>
                  </a:lnTo>
                  <a:lnTo>
                    <a:pt x="12700" y="180505"/>
                  </a:lnTo>
                  <a:lnTo>
                    <a:pt x="6350" y="180505"/>
                  </a:lnTo>
                  <a:lnTo>
                    <a:pt x="12700" y="186855"/>
                  </a:lnTo>
                  <a:lnTo>
                    <a:pt x="351675" y="186855"/>
                  </a:lnTo>
                  <a:lnTo>
                    <a:pt x="351675" y="193205"/>
                  </a:lnTo>
                  <a:close/>
                </a:path>
                <a:path w="351790" h="193675">
                  <a:moveTo>
                    <a:pt x="12700" y="12700"/>
                  </a:moveTo>
                  <a:lnTo>
                    <a:pt x="6350" y="12700"/>
                  </a:lnTo>
                  <a:lnTo>
                    <a:pt x="12700" y="6350"/>
                  </a:lnTo>
                  <a:lnTo>
                    <a:pt x="12700" y="12700"/>
                  </a:lnTo>
                  <a:close/>
                </a:path>
                <a:path w="351790" h="193675">
                  <a:moveTo>
                    <a:pt x="338975" y="12700"/>
                  </a:moveTo>
                  <a:lnTo>
                    <a:pt x="12700" y="12700"/>
                  </a:lnTo>
                  <a:lnTo>
                    <a:pt x="12700" y="6350"/>
                  </a:lnTo>
                  <a:lnTo>
                    <a:pt x="338975" y="6350"/>
                  </a:lnTo>
                  <a:lnTo>
                    <a:pt x="338975" y="12700"/>
                  </a:lnTo>
                  <a:close/>
                </a:path>
                <a:path w="351790" h="193675">
                  <a:moveTo>
                    <a:pt x="338975" y="186855"/>
                  </a:moveTo>
                  <a:lnTo>
                    <a:pt x="338975" y="6350"/>
                  </a:lnTo>
                  <a:lnTo>
                    <a:pt x="345325" y="12700"/>
                  </a:lnTo>
                  <a:lnTo>
                    <a:pt x="351675" y="12700"/>
                  </a:lnTo>
                  <a:lnTo>
                    <a:pt x="351675" y="180505"/>
                  </a:lnTo>
                  <a:lnTo>
                    <a:pt x="345325" y="180505"/>
                  </a:lnTo>
                  <a:lnTo>
                    <a:pt x="338975" y="186855"/>
                  </a:lnTo>
                  <a:close/>
                </a:path>
                <a:path w="351790" h="193675">
                  <a:moveTo>
                    <a:pt x="351675" y="12700"/>
                  </a:moveTo>
                  <a:lnTo>
                    <a:pt x="345325" y="12700"/>
                  </a:lnTo>
                  <a:lnTo>
                    <a:pt x="338975" y="6350"/>
                  </a:lnTo>
                  <a:lnTo>
                    <a:pt x="351675" y="6350"/>
                  </a:lnTo>
                  <a:lnTo>
                    <a:pt x="351675" y="12700"/>
                  </a:lnTo>
                  <a:close/>
                </a:path>
                <a:path w="351790" h="193675">
                  <a:moveTo>
                    <a:pt x="12700" y="186855"/>
                  </a:moveTo>
                  <a:lnTo>
                    <a:pt x="6350" y="180505"/>
                  </a:lnTo>
                  <a:lnTo>
                    <a:pt x="12700" y="180505"/>
                  </a:lnTo>
                  <a:lnTo>
                    <a:pt x="12700" y="186855"/>
                  </a:lnTo>
                  <a:close/>
                </a:path>
                <a:path w="351790" h="193675">
                  <a:moveTo>
                    <a:pt x="338975" y="186855"/>
                  </a:moveTo>
                  <a:lnTo>
                    <a:pt x="12700" y="186855"/>
                  </a:lnTo>
                  <a:lnTo>
                    <a:pt x="12700" y="180505"/>
                  </a:lnTo>
                  <a:lnTo>
                    <a:pt x="338975" y="180505"/>
                  </a:lnTo>
                  <a:lnTo>
                    <a:pt x="338975" y="186855"/>
                  </a:lnTo>
                  <a:close/>
                </a:path>
                <a:path w="351790" h="193675">
                  <a:moveTo>
                    <a:pt x="351675" y="186855"/>
                  </a:moveTo>
                  <a:lnTo>
                    <a:pt x="338975" y="186855"/>
                  </a:lnTo>
                  <a:lnTo>
                    <a:pt x="345325" y="180505"/>
                  </a:lnTo>
                  <a:lnTo>
                    <a:pt x="351675" y="180505"/>
                  </a:lnTo>
                  <a:lnTo>
                    <a:pt x="351675" y="186855"/>
                  </a:lnTo>
                  <a:close/>
                </a:path>
              </a:pathLst>
            </a:custGeom>
            <a:solidFill>
              <a:srgbClr val="7E7E7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824" name="object 18"/>
          <p:cNvSpPr/>
          <p:nvPr/>
        </p:nvSpPr>
        <p:spPr>
          <a:xfrm>
            <a:off x="563400" y="604440"/>
            <a:ext cx="2095200" cy="69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0160" rIns="0" bIns="0" anchor="t">
            <a:spAutoFit/>
          </a:bodyPr>
          <a:lstStyle/>
          <a:p>
            <a:pPr marL="36720" indent="-24840">
              <a:lnSpc>
                <a:spcPct val="123000"/>
              </a:lnSpc>
              <a:spcBef>
                <a:spcPts val="159"/>
              </a:spcBef>
              <a:tabLst>
                <a:tab pos="0" algn="l"/>
              </a:tabLst>
            </a:pPr>
            <a:r>
              <a:rPr lang="en-IN" sz="1200" b="1" strike="noStrike" spc="-1">
                <a:solidFill>
                  <a:srgbClr val="000000"/>
                </a:solidFill>
                <a:latin typeface="Calibri"/>
              </a:rPr>
              <a:t>NEW</a:t>
            </a:r>
            <a:r>
              <a:rPr lang="en-IN" sz="12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200" b="1" strike="noStrike" spc="-1">
                <a:solidFill>
                  <a:srgbClr val="000000"/>
                </a:solidFill>
                <a:latin typeface="Calibri"/>
              </a:rPr>
              <a:t>CONSTRUCTED</a:t>
            </a:r>
            <a:r>
              <a:rPr lang="en-IN" sz="12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200" b="1" strike="noStrike" spc="-12">
                <a:solidFill>
                  <a:srgbClr val="000000"/>
                </a:solidFill>
                <a:latin typeface="Calibri"/>
              </a:rPr>
              <a:t>STRUCTURE </a:t>
            </a:r>
            <a:r>
              <a:rPr lang="en-IN" sz="1200" b="1" strike="noStrike" spc="-1">
                <a:solidFill>
                  <a:srgbClr val="000000"/>
                </a:solidFill>
                <a:latin typeface="Calibri"/>
              </a:rPr>
              <a:t>DEMOLISHED</a:t>
            </a:r>
            <a:r>
              <a:rPr lang="en-IN" sz="1200" b="1" strike="noStrike" spc="-4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200" b="1" strike="noStrike" spc="-12">
                <a:solidFill>
                  <a:srgbClr val="000000"/>
                </a:solidFill>
                <a:latin typeface="Calibri"/>
              </a:rPr>
              <a:t>STRUCTURE </a:t>
            </a:r>
            <a:r>
              <a:rPr lang="en-IN" sz="1200" b="1" strike="noStrike" spc="-1">
                <a:solidFill>
                  <a:srgbClr val="000000"/>
                </a:solidFill>
                <a:latin typeface="Calibri"/>
              </a:rPr>
              <a:t>EXISTING</a:t>
            </a:r>
            <a:r>
              <a:rPr lang="en-IN" sz="1200" b="1" strike="noStrike" spc="-32">
                <a:solidFill>
                  <a:srgbClr val="000000"/>
                </a:solidFill>
                <a:latin typeface="Calibri"/>
              </a:rPr>
              <a:t> STATION</a:t>
            </a:r>
            <a:r>
              <a:rPr lang="en-IN" sz="1200" b="1" strike="noStrike" spc="-2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200" b="1" strike="noStrike" spc="-12">
                <a:solidFill>
                  <a:srgbClr val="000000"/>
                </a:solidFill>
                <a:latin typeface="Calibri"/>
              </a:rPr>
              <a:t>BUILDING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5" name="Rectangle 6"/>
          <p:cNvSpPr/>
          <p:nvPr/>
        </p:nvSpPr>
        <p:spPr>
          <a:xfrm>
            <a:off x="4191120" y="2917800"/>
            <a:ext cx="789120" cy="1039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826" name="Rectangle 18"/>
          <p:cNvSpPr/>
          <p:nvPr/>
        </p:nvSpPr>
        <p:spPr>
          <a:xfrm>
            <a:off x="2514600" y="3648240"/>
            <a:ext cx="2070720" cy="771120"/>
          </a:xfrm>
          <a:prstGeom prst="rect">
            <a:avLst/>
          </a:prstGeom>
          <a:solidFill>
            <a:srgbClr val="A9D18E"/>
          </a:solidFill>
          <a:ln w="1587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7" name="Rectangle 19"/>
          <p:cNvSpPr/>
          <p:nvPr/>
        </p:nvSpPr>
        <p:spPr>
          <a:xfrm>
            <a:off x="1611000" y="3200400"/>
            <a:ext cx="1284120" cy="304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828" name="Rectangle 20"/>
          <p:cNvSpPr/>
          <p:nvPr/>
        </p:nvSpPr>
        <p:spPr>
          <a:xfrm>
            <a:off x="2710080" y="3865320"/>
            <a:ext cx="16790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Arrival Hall -01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9" name="Rectangle 8"/>
          <p:cNvSpPr/>
          <p:nvPr/>
        </p:nvSpPr>
        <p:spPr>
          <a:xfrm>
            <a:off x="4585680" y="3648240"/>
            <a:ext cx="2701800" cy="618840"/>
          </a:xfrm>
          <a:prstGeom prst="rect">
            <a:avLst/>
          </a:prstGeom>
          <a:solidFill>
            <a:srgbClr val="A9D18E"/>
          </a:solidFill>
          <a:ln w="1587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" name="Rectangle 30"/>
          <p:cNvSpPr/>
          <p:nvPr/>
        </p:nvSpPr>
        <p:spPr>
          <a:xfrm>
            <a:off x="5001480" y="3772800"/>
            <a:ext cx="16549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Departure Hall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1" name="Rectangle 21"/>
          <p:cNvSpPr/>
          <p:nvPr/>
        </p:nvSpPr>
        <p:spPr>
          <a:xfrm>
            <a:off x="5495760" y="4267080"/>
            <a:ext cx="752040" cy="2323800"/>
          </a:xfrm>
          <a:prstGeom prst="rect">
            <a:avLst/>
          </a:prstGeom>
          <a:solidFill>
            <a:srgbClr val="A9D18E"/>
          </a:solidFill>
          <a:ln w="1587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2" name="Rectangle 32"/>
          <p:cNvSpPr/>
          <p:nvPr/>
        </p:nvSpPr>
        <p:spPr>
          <a:xfrm rot="16200000">
            <a:off x="5133960" y="5088541"/>
            <a:ext cx="152244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Arial"/>
              </a:rPr>
              <a:t>24M WIDE DEPARTURE CONCOURSE</a:t>
            </a:r>
            <a:endParaRPr lang="en-IN" sz="1200" b="1" strike="noStrike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33" name="object 5"/>
          <p:cNvGrpSpPr/>
          <p:nvPr/>
        </p:nvGrpSpPr>
        <p:grpSpPr>
          <a:xfrm>
            <a:off x="4191120" y="3070440"/>
            <a:ext cx="8323920" cy="2187000"/>
            <a:chOff x="4191120" y="3070440"/>
            <a:chExt cx="8323920" cy="2187000"/>
          </a:xfrm>
        </p:grpSpPr>
        <p:pic>
          <p:nvPicPr>
            <p:cNvPr id="834" name="object 6"/>
            <p:cNvPicPr/>
            <p:nvPr/>
          </p:nvPicPr>
          <p:blipFill>
            <a:blip r:embed="rId4"/>
            <a:srcRect l="172" t="37432" r="94403" b="58776"/>
            <a:stretch/>
          </p:blipFill>
          <p:spPr>
            <a:xfrm>
              <a:off x="4191120" y="4768200"/>
              <a:ext cx="748800" cy="489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35" name="object 8"/>
            <p:cNvSpPr/>
            <p:nvPr/>
          </p:nvSpPr>
          <p:spPr>
            <a:xfrm>
              <a:off x="11730960" y="3070440"/>
              <a:ext cx="784080" cy="45000"/>
            </a:xfrm>
            <a:custGeom>
              <a:avLst/>
              <a:gdLst>
                <a:gd name="textAreaLeft" fmla="*/ 0 w 784080"/>
                <a:gd name="textAreaRight" fmla="*/ 784440 w 784080"/>
                <a:gd name="textAreaTop" fmla="*/ 0 h 45000"/>
                <a:gd name="textAreaBottom" fmla="*/ 45360 h 45000"/>
              </a:gdLst>
              <a:ahLst/>
              <a:cxnLst/>
              <a:rect l="textAreaLeft" t="textAreaTop" r="textAreaRight" b="textAreaBottom"/>
              <a:pathLst>
                <a:path w="439420" h="24130">
                  <a:moveTo>
                    <a:pt x="330" y="24129"/>
                  </a:moveTo>
                  <a:lnTo>
                    <a:pt x="0" y="11429"/>
                  </a:lnTo>
                  <a:lnTo>
                    <a:pt x="438784" y="0"/>
                  </a:lnTo>
                  <a:lnTo>
                    <a:pt x="439115" y="12699"/>
                  </a:lnTo>
                  <a:lnTo>
                    <a:pt x="330" y="24129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pic>
        <p:nvPicPr>
          <p:cNvPr id="836" name="object 6"/>
          <p:cNvPicPr/>
          <p:nvPr/>
        </p:nvPicPr>
        <p:blipFill>
          <a:blip r:embed="rId5"/>
          <a:srcRect l="173" t="37431" r="94405" b="58777"/>
          <a:stretch/>
        </p:blipFill>
        <p:spPr>
          <a:xfrm>
            <a:off x="4191120" y="5524560"/>
            <a:ext cx="802440" cy="342720"/>
          </a:xfrm>
          <a:prstGeom prst="rect">
            <a:avLst/>
          </a:prstGeom>
          <a:ln w="0">
            <a:noFill/>
          </a:ln>
        </p:spPr>
      </p:pic>
      <p:pic>
        <p:nvPicPr>
          <p:cNvPr id="837" name="object 6"/>
          <p:cNvPicPr/>
          <p:nvPr/>
        </p:nvPicPr>
        <p:blipFill>
          <a:blip r:embed="rId5"/>
          <a:srcRect l="173" t="37431" r="94405" b="58777"/>
          <a:stretch/>
        </p:blipFill>
        <p:spPr>
          <a:xfrm>
            <a:off x="4191120" y="6248520"/>
            <a:ext cx="802440" cy="342720"/>
          </a:xfrm>
          <a:prstGeom prst="rect">
            <a:avLst/>
          </a:prstGeom>
          <a:ln w="0">
            <a:noFill/>
          </a:ln>
        </p:spPr>
      </p:pic>
      <p:pic>
        <p:nvPicPr>
          <p:cNvPr id="838" name="object 6"/>
          <p:cNvPicPr/>
          <p:nvPr/>
        </p:nvPicPr>
        <p:blipFill>
          <a:blip r:embed="rId5"/>
          <a:srcRect l="173" t="37431" r="94405" b="58777"/>
          <a:stretch/>
        </p:blipFill>
        <p:spPr>
          <a:xfrm>
            <a:off x="4592520" y="4267080"/>
            <a:ext cx="802440" cy="342720"/>
          </a:xfrm>
          <a:prstGeom prst="rect">
            <a:avLst/>
          </a:prstGeom>
          <a:ln w="0">
            <a:noFill/>
          </a:ln>
        </p:spPr>
      </p:pic>
      <p:sp>
        <p:nvSpPr>
          <p:cNvPr id="839" name="Freeform 47"/>
          <p:cNvSpPr/>
          <p:nvPr/>
        </p:nvSpPr>
        <p:spPr>
          <a:xfrm>
            <a:off x="1709640" y="4057560"/>
            <a:ext cx="809280" cy="2585520"/>
          </a:xfrm>
          <a:custGeom>
            <a:avLst/>
            <a:gdLst>
              <a:gd name="textAreaLeft" fmla="*/ 0 w 809280"/>
              <a:gd name="textAreaRight" fmla="*/ 809640 w 809280"/>
              <a:gd name="textAreaTop" fmla="*/ 0 h 2585520"/>
              <a:gd name="textAreaBottom" fmla="*/ 2585880 h 2585520"/>
            </a:gdLst>
            <a:ahLst/>
            <a:cxnLst/>
            <a:rect l="textAreaLeft" t="textAreaTop" r="textAreaRight" b="textAreaBottom"/>
            <a:pathLst>
              <a:path w="809625" h="2586038">
                <a:moveTo>
                  <a:pt x="0" y="2581275"/>
                </a:moveTo>
                <a:lnTo>
                  <a:pt x="414337" y="2586038"/>
                </a:lnTo>
                <a:lnTo>
                  <a:pt x="447675" y="2562225"/>
                </a:lnTo>
                <a:lnTo>
                  <a:pt x="481012" y="2524125"/>
                </a:lnTo>
                <a:lnTo>
                  <a:pt x="476250" y="2309813"/>
                </a:lnTo>
                <a:lnTo>
                  <a:pt x="452437" y="2243138"/>
                </a:lnTo>
                <a:lnTo>
                  <a:pt x="195262" y="2228850"/>
                </a:lnTo>
                <a:cubicBezTo>
                  <a:pt x="196850" y="2093913"/>
                  <a:pt x="198437" y="1958975"/>
                  <a:pt x="200025" y="1824038"/>
                </a:cubicBezTo>
                <a:lnTo>
                  <a:pt x="428625" y="1804988"/>
                </a:lnTo>
                <a:lnTo>
                  <a:pt x="471487" y="1790700"/>
                </a:lnTo>
                <a:lnTo>
                  <a:pt x="471487" y="1757363"/>
                </a:lnTo>
                <a:lnTo>
                  <a:pt x="471487" y="1524000"/>
                </a:lnTo>
                <a:lnTo>
                  <a:pt x="447675" y="1495425"/>
                </a:lnTo>
                <a:lnTo>
                  <a:pt x="366712" y="1471613"/>
                </a:lnTo>
                <a:lnTo>
                  <a:pt x="185737" y="1485900"/>
                </a:lnTo>
                <a:cubicBezTo>
                  <a:pt x="187325" y="1379538"/>
                  <a:pt x="188912" y="1273175"/>
                  <a:pt x="190500" y="1166813"/>
                </a:cubicBezTo>
                <a:lnTo>
                  <a:pt x="376237" y="1171575"/>
                </a:lnTo>
                <a:lnTo>
                  <a:pt x="452437" y="1152525"/>
                </a:lnTo>
                <a:lnTo>
                  <a:pt x="476250" y="1104900"/>
                </a:lnTo>
                <a:lnTo>
                  <a:pt x="481012" y="895350"/>
                </a:lnTo>
                <a:lnTo>
                  <a:pt x="457200" y="857250"/>
                </a:lnTo>
                <a:lnTo>
                  <a:pt x="400050" y="838200"/>
                </a:lnTo>
                <a:lnTo>
                  <a:pt x="200025" y="838200"/>
                </a:lnTo>
                <a:cubicBezTo>
                  <a:pt x="198437" y="763588"/>
                  <a:pt x="196850" y="688975"/>
                  <a:pt x="195262" y="614363"/>
                </a:cubicBezTo>
                <a:lnTo>
                  <a:pt x="381000" y="342900"/>
                </a:lnTo>
                <a:lnTo>
                  <a:pt x="809625" y="347663"/>
                </a:lnTo>
                <a:lnTo>
                  <a:pt x="795337" y="4763"/>
                </a:lnTo>
                <a:lnTo>
                  <a:pt x="14287" y="0"/>
                </a:lnTo>
                <a:cubicBezTo>
                  <a:pt x="9525" y="860425"/>
                  <a:pt x="4762" y="1720850"/>
                  <a:pt x="0" y="2581275"/>
                </a:cubicBezTo>
                <a:close/>
              </a:path>
            </a:pathLst>
          </a:custGeom>
          <a:solidFill>
            <a:srgbClr val="A9D18E"/>
          </a:solidFill>
          <a:ln w="1587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" name="Rectangle 48"/>
          <p:cNvSpPr/>
          <p:nvPr/>
        </p:nvSpPr>
        <p:spPr>
          <a:xfrm rot="16200000">
            <a:off x="754621" y="5388480"/>
            <a:ext cx="211608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Arial"/>
              </a:rPr>
              <a:t>6M WIDE ARRIVAL FOB-01</a:t>
            </a:r>
            <a:endParaRPr lang="en-IN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1" name="Rectangle 23"/>
          <p:cNvSpPr/>
          <p:nvPr/>
        </p:nvSpPr>
        <p:spPr>
          <a:xfrm>
            <a:off x="7287840" y="3772800"/>
            <a:ext cx="2455920" cy="493920"/>
          </a:xfrm>
          <a:prstGeom prst="rect">
            <a:avLst/>
          </a:prstGeom>
          <a:solidFill>
            <a:srgbClr val="A9D18E"/>
          </a:solidFill>
          <a:ln w="1587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2" name="Rectangle 52"/>
          <p:cNvSpPr/>
          <p:nvPr/>
        </p:nvSpPr>
        <p:spPr>
          <a:xfrm>
            <a:off x="7676280" y="3832920"/>
            <a:ext cx="16790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Arrival Hall -02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3" name="Rectangle 24"/>
          <p:cNvSpPr/>
          <p:nvPr/>
        </p:nvSpPr>
        <p:spPr>
          <a:xfrm>
            <a:off x="9524880" y="4267080"/>
            <a:ext cx="218880" cy="2819160"/>
          </a:xfrm>
          <a:prstGeom prst="rect">
            <a:avLst/>
          </a:prstGeom>
          <a:solidFill>
            <a:srgbClr val="A9D18E"/>
          </a:solidFill>
          <a:ln w="1587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4" name="Rectangle 54"/>
          <p:cNvSpPr/>
          <p:nvPr/>
        </p:nvSpPr>
        <p:spPr>
          <a:xfrm rot="16200000">
            <a:off x="8603220" y="5680440"/>
            <a:ext cx="211608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Arial"/>
              </a:rPr>
              <a:t>6M WIDE ARRIVAL FOB-02</a:t>
            </a:r>
            <a:endParaRPr lang="en-IN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5" name="Rectangle 41"/>
          <p:cNvSpPr/>
          <p:nvPr/>
        </p:nvSpPr>
        <p:spPr>
          <a:xfrm>
            <a:off x="5299200" y="8228520"/>
            <a:ext cx="1676160" cy="380520"/>
          </a:xfrm>
          <a:prstGeom prst="rect">
            <a:avLst/>
          </a:prstGeom>
          <a:solidFill>
            <a:srgbClr val="A9D18E"/>
          </a:solidFill>
          <a:ln w="1587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6" name="Rectangle 43"/>
          <p:cNvSpPr/>
          <p:nvPr/>
        </p:nvSpPr>
        <p:spPr>
          <a:xfrm>
            <a:off x="5110080" y="8317434"/>
            <a:ext cx="205272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000000"/>
                </a:solidFill>
                <a:latin typeface="Arial"/>
              </a:rPr>
              <a:t>West side station building</a:t>
            </a:r>
            <a:endParaRPr lang="en-IN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7" name="Freeform 46"/>
          <p:cNvSpPr/>
          <p:nvPr/>
        </p:nvSpPr>
        <p:spPr>
          <a:xfrm>
            <a:off x="5657040" y="6553080"/>
            <a:ext cx="511560" cy="1686960"/>
          </a:xfrm>
          <a:custGeom>
            <a:avLst/>
            <a:gdLst>
              <a:gd name="textAreaLeft" fmla="*/ 0 w 511560"/>
              <a:gd name="textAreaRight" fmla="*/ 511920 w 511560"/>
              <a:gd name="textAreaTop" fmla="*/ 0 h 1686960"/>
              <a:gd name="textAreaBottom" fmla="*/ 1687320 h 1686960"/>
            </a:gdLst>
            <a:ahLst/>
            <a:cxnLst/>
            <a:rect l="textAreaLeft" t="textAreaTop" r="textAreaRight" b="textAreaBottom"/>
            <a:pathLst>
              <a:path w="512064" h="1487424">
                <a:moveTo>
                  <a:pt x="0" y="12192"/>
                </a:moveTo>
                <a:lnTo>
                  <a:pt x="12192" y="292608"/>
                </a:lnTo>
                <a:lnTo>
                  <a:pt x="158496" y="499872"/>
                </a:lnTo>
                <a:lnTo>
                  <a:pt x="158496" y="1487424"/>
                </a:lnTo>
                <a:lnTo>
                  <a:pt x="353568" y="1487424"/>
                </a:lnTo>
                <a:lnTo>
                  <a:pt x="353568" y="512064"/>
                </a:lnTo>
                <a:lnTo>
                  <a:pt x="512064" y="256032"/>
                </a:lnTo>
                <a:lnTo>
                  <a:pt x="499872" y="0"/>
                </a:lnTo>
                <a:lnTo>
                  <a:pt x="487680" y="0"/>
                </a:lnTo>
              </a:path>
            </a:pathLst>
          </a:custGeom>
          <a:solidFill>
            <a:srgbClr val="A9D18E"/>
          </a:solidFill>
          <a:ln w="1587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8" name="Rectangle 22"/>
          <p:cNvSpPr/>
          <p:nvPr/>
        </p:nvSpPr>
        <p:spPr>
          <a:xfrm>
            <a:off x="6019920" y="6896160"/>
            <a:ext cx="3504960" cy="190080"/>
          </a:xfrm>
          <a:prstGeom prst="rect">
            <a:avLst/>
          </a:prstGeom>
          <a:solidFill>
            <a:srgbClr val="A9D18E"/>
          </a:solidFill>
          <a:ln w="1587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9" name="Rectangle 26"/>
          <p:cNvSpPr/>
          <p:nvPr/>
        </p:nvSpPr>
        <p:spPr>
          <a:xfrm>
            <a:off x="6019920" y="7086600"/>
            <a:ext cx="228240" cy="1141560"/>
          </a:xfrm>
          <a:prstGeom prst="rect">
            <a:avLst/>
          </a:prstGeom>
          <a:solidFill>
            <a:srgbClr val="A9D18E"/>
          </a:solidFill>
          <a:ln w="1587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Rectangle 2"/>
          <p:cNvSpPr/>
          <p:nvPr/>
        </p:nvSpPr>
        <p:spPr>
          <a:xfrm>
            <a:off x="0" y="3770640"/>
            <a:ext cx="12800520" cy="21934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strike="noStrike" spc="-1">
                <a:solidFill>
                  <a:schemeClr val="dk1"/>
                </a:solidFill>
                <a:latin typeface="Calibri"/>
              </a:rPr>
              <a:t>3D VIEWS </a:t>
            </a:r>
            <a:endParaRPr lang="en-IN" sz="5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en-US" sz="5400" b="1" strike="noStrike" spc="-1">
                <a:solidFill>
                  <a:schemeClr val="dk1"/>
                </a:solidFill>
                <a:latin typeface="Calibri"/>
              </a:rPr>
              <a:t>OPTION-2</a:t>
            </a:r>
            <a:endParaRPr lang="en-IN" sz="5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Rectangle 2"/>
          <p:cNvSpPr/>
          <p:nvPr/>
        </p:nvSpPr>
        <p:spPr>
          <a:xfrm>
            <a:off x="15120" y="0"/>
            <a:ext cx="12800520" cy="47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VIEW  OF STATION DROP-OFF AREA</a:t>
            </a:r>
            <a:endParaRPr lang="en-IN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2" name="PlaceHolder 1"/>
          <p:cNvSpPr>
            <a:spLocks noGrp="1"/>
          </p:cNvSpPr>
          <p:nvPr>
            <p:ph/>
          </p:nvPr>
        </p:nvSpPr>
        <p:spPr>
          <a:xfrm>
            <a:off x="817200" y="1566000"/>
            <a:ext cx="5597280" cy="477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en-IN" sz="2000" b="1" strike="noStrike" spc="-1">
              <a:solidFill>
                <a:srgbClr val="BEBEBE"/>
              </a:solidFill>
              <a:latin typeface="Arial"/>
            </a:endParaRPr>
          </a:p>
        </p:txBody>
      </p:sp>
      <p:pic>
        <p:nvPicPr>
          <p:cNvPr id="853" name="Picture 1" descr="VIEW 11_7 - Photo"/>
          <p:cNvPicPr/>
          <p:nvPr/>
        </p:nvPicPr>
        <p:blipFill>
          <a:blip r:embed="rId2"/>
          <a:stretch/>
        </p:blipFill>
        <p:spPr>
          <a:xfrm>
            <a:off x="0" y="1200240"/>
            <a:ext cx="12801240" cy="7200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Rectangle 2"/>
          <p:cNvSpPr/>
          <p:nvPr/>
        </p:nvSpPr>
        <p:spPr>
          <a:xfrm>
            <a:off x="15120" y="0"/>
            <a:ext cx="12800520" cy="47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VIEW OF STATION ENTRY</a:t>
            </a:r>
            <a:endParaRPr lang="en-IN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55" name="Content Placeholder 3" descr="VIEW 11_9 - Photo"/>
          <p:cNvPicPr/>
          <p:nvPr/>
        </p:nvPicPr>
        <p:blipFill>
          <a:blip r:embed="rId2"/>
          <a:stretch/>
        </p:blipFill>
        <p:spPr>
          <a:xfrm>
            <a:off x="15120" y="1467360"/>
            <a:ext cx="12801240" cy="7201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Rectangle 2"/>
          <p:cNvSpPr/>
          <p:nvPr/>
        </p:nvSpPr>
        <p:spPr>
          <a:xfrm>
            <a:off x="15120" y="0"/>
            <a:ext cx="12800520" cy="47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AERIAL VIEW OF STATION ENTRY</a:t>
            </a:r>
            <a:endParaRPr lang="en-IN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7" name="PlaceHolder 1"/>
          <p:cNvSpPr>
            <a:spLocks noGrp="1"/>
          </p:cNvSpPr>
          <p:nvPr>
            <p:ph/>
          </p:nvPr>
        </p:nvSpPr>
        <p:spPr>
          <a:xfrm>
            <a:off x="817200" y="1566000"/>
            <a:ext cx="5597280" cy="477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en-IN" sz="2000" b="1" strike="noStrike" spc="-1">
              <a:solidFill>
                <a:srgbClr val="BEBEBE"/>
              </a:solidFill>
              <a:latin typeface="Arial"/>
            </a:endParaRPr>
          </a:p>
        </p:txBody>
      </p:sp>
      <p:pic>
        <p:nvPicPr>
          <p:cNvPr id="858" name="Picture 5" descr="VIEW 11_4 - Photo"/>
          <p:cNvPicPr/>
          <p:nvPr/>
        </p:nvPicPr>
        <p:blipFill>
          <a:blip r:embed="rId2"/>
          <a:stretch/>
        </p:blipFill>
        <p:spPr>
          <a:xfrm>
            <a:off x="0" y="1200240"/>
            <a:ext cx="12801240" cy="7200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Rectangle 2"/>
          <p:cNvSpPr/>
          <p:nvPr/>
        </p:nvSpPr>
        <p:spPr>
          <a:xfrm>
            <a:off x="15120" y="0"/>
            <a:ext cx="12800520" cy="47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VIEW OF CONCOURSE</a:t>
            </a:r>
            <a:endParaRPr lang="en-IN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60" name="Content Placeholder 6"/>
          <p:cNvPicPr/>
          <p:nvPr/>
        </p:nvPicPr>
        <p:blipFill>
          <a:blip r:embed="rId2"/>
          <a:stretch/>
        </p:blipFill>
        <p:spPr>
          <a:xfrm>
            <a:off x="0" y="1521360"/>
            <a:ext cx="12783960" cy="7191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Rectangle 2"/>
          <p:cNvSpPr/>
          <p:nvPr/>
        </p:nvSpPr>
        <p:spPr>
          <a:xfrm>
            <a:off x="15120" y="0"/>
            <a:ext cx="12800520" cy="47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VIEW OF CONCOURSE</a:t>
            </a:r>
            <a:endParaRPr lang="en-IN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62" name="Content Placeholder 2" descr="VIEW 21_11 - Photo"/>
          <p:cNvPicPr/>
          <p:nvPr/>
        </p:nvPicPr>
        <p:blipFill>
          <a:blip r:embed="rId2"/>
          <a:stretch/>
        </p:blipFill>
        <p:spPr>
          <a:xfrm>
            <a:off x="15120" y="1494720"/>
            <a:ext cx="12809520" cy="7205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object 2"/>
          <p:cNvGrpSpPr/>
          <p:nvPr/>
        </p:nvGrpSpPr>
        <p:grpSpPr>
          <a:xfrm>
            <a:off x="0" y="239400"/>
            <a:ext cx="12801960" cy="9362160"/>
            <a:chOff x="0" y="239400"/>
            <a:chExt cx="12801960" cy="9362160"/>
          </a:xfrm>
        </p:grpSpPr>
        <p:pic>
          <p:nvPicPr>
            <p:cNvPr id="186" name="object 3"/>
            <p:cNvPicPr/>
            <p:nvPr/>
          </p:nvPicPr>
          <p:blipFill>
            <a:blip r:embed="rId2"/>
            <a:stretch/>
          </p:blipFill>
          <p:spPr>
            <a:xfrm>
              <a:off x="0" y="239400"/>
              <a:ext cx="12801240" cy="936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87" name="object 4"/>
            <p:cNvSpPr/>
            <p:nvPr/>
          </p:nvSpPr>
          <p:spPr>
            <a:xfrm>
              <a:off x="0" y="239400"/>
              <a:ext cx="12801240" cy="9362160"/>
            </a:xfrm>
            <a:custGeom>
              <a:avLst/>
              <a:gdLst>
                <a:gd name="textAreaLeft" fmla="*/ 0 w 12801240"/>
                <a:gd name="textAreaRight" fmla="*/ 12801600 w 12801240"/>
                <a:gd name="textAreaTop" fmla="*/ 0 h 9362160"/>
                <a:gd name="textAreaBottom" fmla="*/ 9362520 h 9362160"/>
              </a:gdLst>
              <a:ahLst/>
              <a:cxnLst/>
              <a:rect l="textAreaLeft" t="textAreaTop" r="textAreaRight" b="textAreaBottom"/>
              <a:pathLst>
                <a:path w="12801600" h="9362440">
                  <a:moveTo>
                    <a:pt x="0" y="0"/>
                  </a:moveTo>
                  <a:lnTo>
                    <a:pt x="12801600" y="0"/>
                  </a:lnTo>
                  <a:lnTo>
                    <a:pt x="12801600" y="9361932"/>
                  </a:lnTo>
                  <a:lnTo>
                    <a:pt x="0" y="93619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7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8" name="object 5"/>
            <p:cNvSpPr/>
            <p:nvPr/>
          </p:nvSpPr>
          <p:spPr>
            <a:xfrm>
              <a:off x="8075880" y="2495160"/>
              <a:ext cx="4726080" cy="7098840"/>
            </a:xfrm>
            <a:custGeom>
              <a:avLst/>
              <a:gdLst>
                <a:gd name="textAreaLeft" fmla="*/ 0 w 4726080"/>
                <a:gd name="textAreaRight" fmla="*/ 4726440 w 4726080"/>
                <a:gd name="textAreaTop" fmla="*/ 0 h 7098840"/>
                <a:gd name="textAreaBottom" fmla="*/ 7099200 h 7098840"/>
              </a:gdLst>
              <a:ahLst/>
              <a:cxnLst/>
              <a:rect l="textAreaLeft" t="textAreaTop" r="textAreaRight" b="textAreaBottom"/>
              <a:pathLst>
                <a:path w="4726305" h="7099300">
                  <a:moveTo>
                    <a:pt x="132194" y="7099300"/>
                  </a:moveTo>
                  <a:lnTo>
                    <a:pt x="114732" y="7099300"/>
                  </a:lnTo>
                  <a:lnTo>
                    <a:pt x="114971" y="7086600"/>
                  </a:lnTo>
                  <a:lnTo>
                    <a:pt x="110640" y="7073900"/>
                  </a:lnTo>
                  <a:lnTo>
                    <a:pt x="102500" y="7061200"/>
                  </a:lnTo>
                  <a:lnTo>
                    <a:pt x="87120" y="7048500"/>
                  </a:lnTo>
                  <a:lnTo>
                    <a:pt x="41286" y="7048500"/>
                  </a:lnTo>
                  <a:lnTo>
                    <a:pt x="54024" y="7035800"/>
                  </a:lnTo>
                  <a:lnTo>
                    <a:pt x="53820" y="7035800"/>
                  </a:lnTo>
                  <a:lnTo>
                    <a:pt x="88530" y="6972300"/>
                  </a:lnTo>
                  <a:lnTo>
                    <a:pt x="88377" y="6972300"/>
                  </a:lnTo>
                  <a:lnTo>
                    <a:pt x="137272" y="6896100"/>
                  </a:lnTo>
                  <a:lnTo>
                    <a:pt x="202512" y="6781800"/>
                  </a:lnTo>
                  <a:lnTo>
                    <a:pt x="286434" y="6642100"/>
                  </a:lnTo>
                  <a:lnTo>
                    <a:pt x="377632" y="6477000"/>
                  </a:lnTo>
                  <a:lnTo>
                    <a:pt x="463853" y="6337300"/>
                  </a:lnTo>
                  <a:lnTo>
                    <a:pt x="545628" y="6197600"/>
                  </a:lnTo>
                  <a:lnTo>
                    <a:pt x="623517" y="6057900"/>
                  </a:lnTo>
                  <a:lnTo>
                    <a:pt x="698053" y="5930900"/>
                  </a:lnTo>
                  <a:lnTo>
                    <a:pt x="769808" y="5803900"/>
                  </a:lnTo>
                  <a:lnTo>
                    <a:pt x="907108" y="5562600"/>
                  </a:lnTo>
                  <a:lnTo>
                    <a:pt x="1172271" y="5092700"/>
                  </a:lnTo>
                  <a:lnTo>
                    <a:pt x="1239797" y="4965700"/>
                  </a:lnTo>
                  <a:lnTo>
                    <a:pt x="1308898" y="4851400"/>
                  </a:lnTo>
                  <a:lnTo>
                    <a:pt x="1380120" y="4724400"/>
                  </a:lnTo>
                  <a:lnTo>
                    <a:pt x="1453995" y="4597400"/>
                  </a:lnTo>
                  <a:lnTo>
                    <a:pt x="1525649" y="4470400"/>
                  </a:lnTo>
                  <a:lnTo>
                    <a:pt x="1590660" y="4356100"/>
                  </a:lnTo>
                  <a:lnTo>
                    <a:pt x="1704389" y="4152900"/>
                  </a:lnTo>
                  <a:lnTo>
                    <a:pt x="1847327" y="3911600"/>
                  </a:lnTo>
                  <a:lnTo>
                    <a:pt x="1891091" y="3835400"/>
                  </a:lnTo>
                  <a:lnTo>
                    <a:pt x="1934373" y="3759200"/>
                  </a:lnTo>
                  <a:lnTo>
                    <a:pt x="1978036" y="3683000"/>
                  </a:lnTo>
                  <a:lnTo>
                    <a:pt x="2022930" y="3606800"/>
                  </a:lnTo>
                  <a:lnTo>
                    <a:pt x="2069920" y="3517900"/>
                  </a:lnTo>
                  <a:lnTo>
                    <a:pt x="2119895" y="3441700"/>
                  </a:lnTo>
                  <a:lnTo>
                    <a:pt x="2173679" y="3352800"/>
                  </a:lnTo>
                  <a:lnTo>
                    <a:pt x="2232175" y="3251200"/>
                  </a:lnTo>
                  <a:lnTo>
                    <a:pt x="2424923" y="2946400"/>
                  </a:lnTo>
                  <a:lnTo>
                    <a:pt x="2485959" y="2844800"/>
                  </a:lnTo>
                  <a:lnTo>
                    <a:pt x="2545230" y="2755900"/>
                  </a:lnTo>
                  <a:lnTo>
                    <a:pt x="2603079" y="2654300"/>
                  </a:lnTo>
                  <a:lnTo>
                    <a:pt x="2659848" y="2565400"/>
                  </a:lnTo>
                  <a:lnTo>
                    <a:pt x="2715880" y="2476500"/>
                  </a:lnTo>
                  <a:lnTo>
                    <a:pt x="2771506" y="2387600"/>
                  </a:lnTo>
                  <a:lnTo>
                    <a:pt x="2827069" y="2311400"/>
                  </a:lnTo>
                  <a:lnTo>
                    <a:pt x="2882885" y="2222500"/>
                  </a:lnTo>
                  <a:lnTo>
                    <a:pt x="2911041" y="2184400"/>
                  </a:lnTo>
                  <a:lnTo>
                    <a:pt x="2939362" y="2133600"/>
                  </a:lnTo>
                  <a:lnTo>
                    <a:pt x="2967924" y="2095500"/>
                  </a:lnTo>
                  <a:lnTo>
                    <a:pt x="2996766" y="2057400"/>
                  </a:lnTo>
                  <a:lnTo>
                    <a:pt x="3025925" y="2006600"/>
                  </a:lnTo>
                  <a:lnTo>
                    <a:pt x="3055453" y="1968500"/>
                  </a:lnTo>
                  <a:lnTo>
                    <a:pt x="3085387" y="1930400"/>
                  </a:lnTo>
                  <a:lnTo>
                    <a:pt x="3115752" y="1879600"/>
                  </a:lnTo>
                  <a:lnTo>
                    <a:pt x="3146626" y="1841500"/>
                  </a:lnTo>
                  <a:lnTo>
                    <a:pt x="3178020" y="1790700"/>
                  </a:lnTo>
                  <a:lnTo>
                    <a:pt x="3209999" y="1752600"/>
                  </a:lnTo>
                  <a:lnTo>
                    <a:pt x="3242600" y="1701800"/>
                  </a:lnTo>
                  <a:lnTo>
                    <a:pt x="3274896" y="1663700"/>
                  </a:lnTo>
                  <a:lnTo>
                    <a:pt x="3305833" y="1625600"/>
                  </a:lnTo>
                  <a:lnTo>
                    <a:pt x="3335551" y="1574800"/>
                  </a:lnTo>
                  <a:lnTo>
                    <a:pt x="3364101" y="1536700"/>
                  </a:lnTo>
                  <a:lnTo>
                    <a:pt x="3391596" y="1511300"/>
                  </a:lnTo>
                  <a:lnTo>
                    <a:pt x="3418114" y="1473200"/>
                  </a:lnTo>
                  <a:lnTo>
                    <a:pt x="3443755" y="1435100"/>
                  </a:lnTo>
                  <a:lnTo>
                    <a:pt x="3468596" y="1409700"/>
                  </a:lnTo>
                  <a:lnTo>
                    <a:pt x="3492726" y="1371600"/>
                  </a:lnTo>
                  <a:lnTo>
                    <a:pt x="3539221" y="1320800"/>
                  </a:lnTo>
                  <a:lnTo>
                    <a:pt x="3583925" y="1270000"/>
                  </a:lnTo>
                  <a:lnTo>
                    <a:pt x="3692383" y="1143000"/>
                  </a:lnTo>
                  <a:lnTo>
                    <a:pt x="3736262" y="1092200"/>
                  </a:lnTo>
                  <a:lnTo>
                    <a:pt x="3781461" y="1041400"/>
                  </a:lnTo>
                  <a:lnTo>
                    <a:pt x="3828718" y="990600"/>
                  </a:lnTo>
                  <a:lnTo>
                    <a:pt x="3932350" y="876300"/>
                  </a:lnTo>
                  <a:lnTo>
                    <a:pt x="3932197" y="876300"/>
                  </a:lnTo>
                  <a:lnTo>
                    <a:pt x="3990084" y="812800"/>
                  </a:lnTo>
                  <a:lnTo>
                    <a:pt x="3989931" y="812800"/>
                  </a:lnTo>
                  <a:lnTo>
                    <a:pt x="4052809" y="736599"/>
                  </a:lnTo>
                  <a:lnTo>
                    <a:pt x="4249380" y="520699"/>
                  </a:lnTo>
                  <a:lnTo>
                    <a:pt x="4369687" y="380999"/>
                  </a:lnTo>
                  <a:lnTo>
                    <a:pt x="4427548" y="317499"/>
                  </a:lnTo>
                  <a:lnTo>
                    <a:pt x="4497855" y="241299"/>
                  </a:lnTo>
                  <a:lnTo>
                    <a:pt x="4717768" y="0"/>
                  </a:lnTo>
                  <a:lnTo>
                    <a:pt x="4725744" y="0"/>
                  </a:lnTo>
                  <a:lnTo>
                    <a:pt x="4725744" y="139699"/>
                  </a:lnTo>
                  <a:lnTo>
                    <a:pt x="4573535" y="304799"/>
                  </a:lnTo>
                  <a:lnTo>
                    <a:pt x="4503367" y="380999"/>
                  </a:lnTo>
                  <a:lnTo>
                    <a:pt x="4445658" y="444499"/>
                  </a:lnTo>
                  <a:lnTo>
                    <a:pt x="4128730" y="812800"/>
                  </a:lnTo>
                  <a:lnTo>
                    <a:pt x="4065738" y="876300"/>
                  </a:lnTo>
                  <a:lnTo>
                    <a:pt x="3903940" y="1054100"/>
                  </a:lnTo>
                  <a:lnTo>
                    <a:pt x="3856721" y="1104900"/>
                  </a:lnTo>
                  <a:lnTo>
                    <a:pt x="3811738" y="1155700"/>
                  </a:lnTo>
                  <a:lnTo>
                    <a:pt x="3811916" y="1155700"/>
                  </a:lnTo>
                  <a:lnTo>
                    <a:pt x="3768266" y="1206500"/>
                  </a:lnTo>
                  <a:lnTo>
                    <a:pt x="3768520" y="1206500"/>
                  </a:lnTo>
                  <a:lnTo>
                    <a:pt x="3725581" y="1257300"/>
                  </a:lnTo>
                  <a:lnTo>
                    <a:pt x="3725822" y="1257300"/>
                  </a:lnTo>
                  <a:lnTo>
                    <a:pt x="3704385" y="1282700"/>
                  </a:lnTo>
                  <a:lnTo>
                    <a:pt x="3704575" y="1282700"/>
                  </a:lnTo>
                  <a:lnTo>
                    <a:pt x="3683049" y="1308100"/>
                  </a:lnTo>
                  <a:lnTo>
                    <a:pt x="3683239" y="1308100"/>
                  </a:lnTo>
                  <a:lnTo>
                    <a:pt x="3661535" y="1333500"/>
                  </a:lnTo>
                  <a:lnTo>
                    <a:pt x="3661725" y="1333500"/>
                  </a:lnTo>
                  <a:lnTo>
                    <a:pt x="3639754" y="1358900"/>
                  </a:lnTo>
                  <a:lnTo>
                    <a:pt x="3639958" y="1358900"/>
                  </a:lnTo>
                  <a:lnTo>
                    <a:pt x="3617631" y="1384300"/>
                  </a:lnTo>
                  <a:lnTo>
                    <a:pt x="3617834" y="1384300"/>
                  </a:lnTo>
                  <a:lnTo>
                    <a:pt x="3595050" y="1409700"/>
                  </a:lnTo>
                  <a:lnTo>
                    <a:pt x="3595254" y="1409700"/>
                  </a:lnTo>
                  <a:lnTo>
                    <a:pt x="3571936" y="1435100"/>
                  </a:lnTo>
                  <a:lnTo>
                    <a:pt x="3572127" y="1435100"/>
                  </a:lnTo>
                  <a:lnTo>
                    <a:pt x="3548187" y="1473200"/>
                  </a:lnTo>
                  <a:lnTo>
                    <a:pt x="3548378" y="1473200"/>
                  </a:lnTo>
                  <a:lnTo>
                    <a:pt x="3523714" y="1498600"/>
                  </a:lnTo>
                  <a:lnTo>
                    <a:pt x="3523892" y="1498600"/>
                  </a:lnTo>
                  <a:lnTo>
                    <a:pt x="3498429" y="1536700"/>
                  </a:lnTo>
                  <a:lnTo>
                    <a:pt x="3498607" y="1536700"/>
                  </a:lnTo>
                  <a:lnTo>
                    <a:pt x="3472254" y="1562100"/>
                  </a:lnTo>
                  <a:lnTo>
                    <a:pt x="3472406" y="1562100"/>
                  </a:lnTo>
                  <a:lnTo>
                    <a:pt x="3445076" y="1600200"/>
                  </a:lnTo>
                  <a:lnTo>
                    <a:pt x="3445228" y="1600200"/>
                  </a:lnTo>
                  <a:lnTo>
                    <a:pt x="3416819" y="1638300"/>
                  </a:lnTo>
                  <a:lnTo>
                    <a:pt x="3416958" y="1638300"/>
                  </a:lnTo>
                  <a:lnTo>
                    <a:pt x="3387380" y="1676400"/>
                  </a:lnTo>
                  <a:lnTo>
                    <a:pt x="3356684" y="1727200"/>
                  </a:lnTo>
                  <a:lnTo>
                    <a:pt x="3324642" y="1765300"/>
                  </a:lnTo>
                  <a:lnTo>
                    <a:pt x="3324782" y="1765300"/>
                  </a:lnTo>
                  <a:lnTo>
                    <a:pt x="3292308" y="1816100"/>
                  </a:lnTo>
                  <a:lnTo>
                    <a:pt x="3260545" y="1854200"/>
                  </a:lnTo>
                  <a:lnTo>
                    <a:pt x="3237190" y="1892300"/>
                  </a:lnTo>
                  <a:lnTo>
                    <a:pt x="3229481" y="1892300"/>
                  </a:lnTo>
                  <a:lnTo>
                    <a:pt x="3198721" y="1943100"/>
                  </a:lnTo>
                  <a:lnTo>
                    <a:pt x="3168559" y="1981200"/>
                  </a:lnTo>
                  <a:lnTo>
                    <a:pt x="3138841" y="2032000"/>
                  </a:lnTo>
                  <a:lnTo>
                    <a:pt x="3109529" y="2070100"/>
                  </a:lnTo>
                  <a:lnTo>
                    <a:pt x="3080586" y="2108200"/>
                  </a:lnTo>
                  <a:lnTo>
                    <a:pt x="3051948" y="2159000"/>
                  </a:lnTo>
                  <a:lnTo>
                    <a:pt x="3023588" y="2197100"/>
                  </a:lnTo>
                  <a:lnTo>
                    <a:pt x="2995458" y="2235200"/>
                  </a:lnTo>
                  <a:lnTo>
                    <a:pt x="2967505" y="2286000"/>
                  </a:lnTo>
                  <a:lnTo>
                    <a:pt x="2967645" y="2286000"/>
                  </a:lnTo>
                  <a:lnTo>
                    <a:pt x="2911981" y="2362200"/>
                  </a:lnTo>
                  <a:lnTo>
                    <a:pt x="2912146" y="2362200"/>
                  </a:lnTo>
                  <a:lnTo>
                    <a:pt x="2856736" y="2451100"/>
                  </a:lnTo>
                  <a:lnTo>
                    <a:pt x="2856876" y="2451100"/>
                  </a:lnTo>
                  <a:lnTo>
                    <a:pt x="2801389" y="2540000"/>
                  </a:lnTo>
                  <a:lnTo>
                    <a:pt x="2745598" y="2628900"/>
                  </a:lnTo>
                  <a:lnTo>
                    <a:pt x="2689032" y="2717800"/>
                  </a:lnTo>
                  <a:lnTo>
                    <a:pt x="2631349" y="2806700"/>
                  </a:lnTo>
                  <a:lnTo>
                    <a:pt x="2572192" y="2895600"/>
                  </a:lnTo>
                  <a:lnTo>
                    <a:pt x="2511245" y="2997200"/>
                  </a:lnTo>
                  <a:lnTo>
                    <a:pt x="2382607" y="3200400"/>
                  </a:lnTo>
                  <a:lnTo>
                    <a:pt x="2318688" y="3314700"/>
                  </a:lnTo>
                  <a:lnTo>
                    <a:pt x="2260420" y="3403600"/>
                  </a:lnTo>
                  <a:lnTo>
                    <a:pt x="2206851" y="3492500"/>
                  </a:lnTo>
                  <a:lnTo>
                    <a:pt x="2157131" y="3581400"/>
                  </a:lnTo>
                  <a:lnTo>
                    <a:pt x="2110382" y="3657600"/>
                  </a:lnTo>
                  <a:lnTo>
                    <a:pt x="2065729" y="3733800"/>
                  </a:lnTo>
                  <a:lnTo>
                    <a:pt x="2022282" y="3810000"/>
                  </a:lnTo>
                  <a:lnTo>
                    <a:pt x="1979179" y="3886200"/>
                  </a:lnTo>
                  <a:lnTo>
                    <a:pt x="1935541" y="3962400"/>
                  </a:lnTo>
                  <a:lnTo>
                    <a:pt x="1890507" y="4038600"/>
                  </a:lnTo>
                  <a:lnTo>
                    <a:pt x="1792704" y="4203700"/>
                  </a:lnTo>
                  <a:lnTo>
                    <a:pt x="1678874" y="4406900"/>
                  </a:lnTo>
                  <a:lnTo>
                    <a:pt x="1613774" y="4521200"/>
                  </a:lnTo>
                  <a:lnTo>
                    <a:pt x="1542083" y="4648200"/>
                  </a:lnTo>
                  <a:lnTo>
                    <a:pt x="1468232" y="4775200"/>
                  </a:lnTo>
                  <a:lnTo>
                    <a:pt x="1397099" y="4902200"/>
                  </a:lnTo>
                  <a:lnTo>
                    <a:pt x="1328075" y="5016500"/>
                  </a:lnTo>
                  <a:lnTo>
                    <a:pt x="1260625" y="5143500"/>
                  </a:lnTo>
                  <a:lnTo>
                    <a:pt x="995500" y="5613400"/>
                  </a:lnTo>
                  <a:lnTo>
                    <a:pt x="858111" y="5854700"/>
                  </a:lnTo>
                  <a:lnTo>
                    <a:pt x="786293" y="5981700"/>
                  </a:lnTo>
                  <a:lnTo>
                    <a:pt x="711655" y="6108700"/>
                  </a:lnTo>
                  <a:lnTo>
                    <a:pt x="633677" y="6248400"/>
                  </a:lnTo>
                  <a:lnTo>
                    <a:pt x="551800" y="6388100"/>
                  </a:lnTo>
                  <a:lnTo>
                    <a:pt x="465466" y="6527800"/>
                  </a:lnTo>
                  <a:lnTo>
                    <a:pt x="374140" y="6692900"/>
                  </a:lnTo>
                  <a:lnTo>
                    <a:pt x="290104" y="6832600"/>
                  </a:lnTo>
                  <a:lnTo>
                    <a:pt x="224699" y="6946900"/>
                  </a:lnTo>
                  <a:lnTo>
                    <a:pt x="175677" y="7023100"/>
                  </a:lnTo>
                  <a:lnTo>
                    <a:pt x="140790" y="7086600"/>
                  </a:lnTo>
                  <a:lnTo>
                    <a:pt x="132194" y="7099300"/>
                  </a:lnTo>
                  <a:close/>
                </a:path>
                <a:path w="4726305" h="7099300">
                  <a:moveTo>
                    <a:pt x="3229367" y="1905000"/>
                  </a:moveTo>
                  <a:lnTo>
                    <a:pt x="3229481" y="1892300"/>
                  </a:lnTo>
                  <a:lnTo>
                    <a:pt x="3237190" y="1892300"/>
                  </a:lnTo>
                  <a:lnTo>
                    <a:pt x="3229367" y="1905000"/>
                  </a:lnTo>
                  <a:close/>
                </a:path>
                <a:path w="4726305" h="7099300">
                  <a:moveTo>
                    <a:pt x="31481" y="7073900"/>
                  </a:moveTo>
                  <a:lnTo>
                    <a:pt x="18718" y="7073900"/>
                  </a:lnTo>
                  <a:lnTo>
                    <a:pt x="25004" y="7061200"/>
                  </a:lnTo>
                  <a:lnTo>
                    <a:pt x="34923" y="7048500"/>
                  </a:lnTo>
                  <a:lnTo>
                    <a:pt x="41501" y="7048500"/>
                  </a:lnTo>
                  <a:lnTo>
                    <a:pt x="31481" y="7073900"/>
                  </a:lnTo>
                  <a:close/>
                </a:path>
                <a:path w="4726305" h="7099300">
                  <a:moveTo>
                    <a:pt x="114732" y="7099300"/>
                  </a:moveTo>
                  <a:lnTo>
                    <a:pt x="99835" y="7099300"/>
                  </a:lnTo>
                  <a:lnTo>
                    <a:pt x="96124" y="7086600"/>
                  </a:lnTo>
                  <a:lnTo>
                    <a:pt x="81227" y="7073900"/>
                  </a:lnTo>
                  <a:lnTo>
                    <a:pt x="31481" y="7073900"/>
                  </a:lnTo>
                  <a:lnTo>
                    <a:pt x="41501" y="7048500"/>
                  </a:lnTo>
                  <a:lnTo>
                    <a:pt x="87120" y="7048500"/>
                  </a:lnTo>
                  <a:lnTo>
                    <a:pt x="102500" y="7061200"/>
                  </a:lnTo>
                  <a:lnTo>
                    <a:pt x="110640" y="7073900"/>
                  </a:lnTo>
                  <a:lnTo>
                    <a:pt x="114971" y="7086600"/>
                  </a:lnTo>
                  <a:lnTo>
                    <a:pt x="114732" y="7099300"/>
                  </a:lnTo>
                  <a:close/>
                </a:path>
                <a:path w="4726305" h="7099300">
                  <a:moveTo>
                    <a:pt x="11085" y="7099300"/>
                  </a:moveTo>
                  <a:lnTo>
                    <a:pt x="0" y="7099300"/>
                  </a:lnTo>
                  <a:lnTo>
                    <a:pt x="5319" y="7086600"/>
                  </a:lnTo>
                  <a:lnTo>
                    <a:pt x="12660" y="7073900"/>
                  </a:lnTo>
                  <a:lnTo>
                    <a:pt x="24801" y="7073900"/>
                  </a:lnTo>
                  <a:lnTo>
                    <a:pt x="19365" y="7086600"/>
                  </a:lnTo>
                  <a:lnTo>
                    <a:pt x="14666" y="7086600"/>
                  </a:lnTo>
                  <a:lnTo>
                    <a:pt x="11085" y="7099300"/>
                  </a:lnTo>
                  <a:close/>
                </a:path>
                <a:path w="4726305" h="7099300">
                  <a:moveTo>
                    <a:pt x="21982" y="7086600"/>
                  </a:moveTo>
                  <a:lnTo>
                    <a:pt x="19365" y="7086600"/>
                  </a:lnTo>
                  <a:lnTo>
                    <a:pt x="24801" y="7073900"/>
                  </a:lnTo>
                  <a:lnTo>
                    <a:pt x="24291" y="7084988"/>
                  </a:lnTo>
                  <a:lnTo>
                    <a:pt x="21982" y="7086600"/>
                  </a:lnTo>
                  <a:close/>
                </a:path>
                <a:path w="4726305" h="7099300">
                  <a:moveTo>
                    <a:pt x="24291" y="7084988"/>
                  </a:moveTo>
                  <a:lnTo>
                    <a:pt x="24801" y="7073900"/>
                  </a:lnTo>
                  <a:lnTo>
                    <a:pt x="31811" y="7073900"/>
                  </a:lnTo>
                  <a:lnTo>
                    <a:pt x="25818" y="7083923"/>
                  </a:lnTo>
                  <a:lnTo>
                    <a:pt x="24291" y="7084988"/>
                  </a:lnTo>
                  <a:close/>
                </a:path>
                <a:path w="4726305" h="7099300">
                  <a:moveTo>
                    <a:pt x="25818" y="7083923"/>
                  </a:moveTo>
                  <a:lnTo>
                    <a:pt x="31811" y="7073900"/>
                  </a:lnTo>
                  <a:lnTo>
                    <a:pt x="40181" y="7073900"/>
                  </a:lnTo>
                  <a:lnTo>
                    <a:pt x="25818" y="7083923"/>
                  </a:lnTo>
                  <a:close/>
                </a:path>
                <a:path w="4726305" h="7099300">
                  <a:moveTo>
                    <a:pt x="96188" y="7086600"/>
                  </a:moveTo>
                  <a:lnTo>
                    <a:pt x="24217" y="7086600"/>
                  </a:lnTo>
                  <a:lnTo>
                    <a:pt x="25818" y="7083923"/>
                  </a:lnTo>
                  <a:lnTo>
                    <a:pt x="40181" y="7073900"/>
                  </a:lnTo>
                  <a:lnTo>
                    <a:pt x="81227" y="7073900"/>
                  </a:lnTo>
                  <a:lnTo>
                    <a:pt x="96188" y="7086600"/>
                  </a:lnTo>
                  <a:close/>
                </a:path>
                <a:path w="4726305" h="7099300">
                  <a:moveTo>
                    <a:pt x="24217" y="7086600"/>
                  </a:moveTo>
                  <a:lnTo>
                    <a:pt x="21982" y="7086600"/>
                  </a:lnTo>
                  <a:lnTo>
                    <a:pt x="24291" y="7084988"/>
                  </a:lnTo>
                  <a:lnTo>
                    <a:pt x="24217" y="7086600"/>
                  </a:lnTo>
                  <a:close/>
                </a:path>
                <a:path w="4726305" h="7099300">
                  <a:moveTo>
                    <a:pt x="13168" y="7099300"/>
                  </a:moveTo>
                  <a:lnTo>
                    <a:pt x="11085" y="7099300"/>
                  </a:lnTo>
                  <a:lnTo>
                    <a:pt x="14666" y="7086600"/>
                  </a:lnTo>
                  <a:lnTo>
                    <a:pt x="14857" y="7086600"/>
                  </a:lnTo>
                  <a:lnTo>
                    <a:pt x="13168" y="7099300"/>
                  </a:lnTo>
                  <a:close/>
                </a:path>
                <a:path w="4726305" h="7099300">
                  <a:moveTo>
                    <a:pt x="99835" y="7099300"/>
                  </a:moveTo>
                  <a:lnTo>
                    <a:pt x="13168" y="7099300"/>
                  </a:lnTo>
                  <a:lnTo>
                    <a:pt x="14857" y="7086600"/>
                  </a:lnTo>
                  <a:lnTo>
                    <a:pt x="96124" y="7086600"/>
                  </a:lnTo>
                  <a:lnTo>
                    <a:pt x="99835" y="709930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9" name="object 6"/>
            <p:cNvSpPr/>
            <p:nvPr/>
          </p:nvSpPr>
          <p:spPr>
            <a:xfrm>
              <a:off x="1562760" y="4705920"/>
              <a:ext cx="7354080" cy="404640"/>
            </a:xfrm>
            <a:custGeom>
              <a:avLst/>
              <a:gdLst>
                <a:gd name="textAreaLeft" fmla="*/ 0 w 7354080"/>
                <a:gd name="textAreaRight" fmla="*/ 7354440 w 7354080"/>
                <a:gd name="textAreaTop" fmla="*/ 0 h 404640"/>
                <a:gd name="textAreaBottom" fmla="*/ 405000 h 404640"/>
              </a:gdLst>
              <a:ahLst/>
              <a:cxnLst/>
              <a:rect l="textAreaLeft" t="textAreaTop" r="textAreaRight" b="textAreaBottom"/>
              <a:pathLst>
                <a:path w="7354570" h="405129">
                  <a:moveTo>
                    <a:pt x="17170" y="405129"/>
                  </a:moveTo>
                  <a:lnTo>
                    <a:pt x="0" y="353631"/>
                  </a:lnTo>
                  <a:lnTo>
                    <a:pt x="303110" y="250634"/>
                  </a:lnTo>
                  <a:lnTo>
                    <a:pt x="676643" y="134759"/>
                  </a:lnTo>
                  <a:lnTo>
                    <a:pt x="924801" y="77254"/>
                  </a:lnTo>
                  <a:lnTo>
                    <a:pt x="1057033" y="44627"/>
                  </a:lnTo>
                  <a:lnTo>
                    <a:pt x="1244219" y="15455"/>
                  </a:lnTo>
                  <a:lnTo>
                    <a:pt x="1494955" y="0"/>
                  </a:lnTo>
                  <a:lnTo>
                    <a:pt x="1768868" y="0"/>
                  </a:lnTo>
                  <a:lnTo>
                    <a:pt x="2663621" y="22313"/>
                  </a:lnTo>
                  <a:lnTo>
                    <a:pt x="3117862" y="31762"/>
                  </a:lnTo>
                  <a:lnTo>
                    <a:pt x="3542042" y="44627"/>
                  </a:lnTo>
                  <a:lnTo>
                    <a:pt x="4122508" y="79819"/>
                  </a:lnTo>
                  <a:lnTo>
                    <a:pt x="5474068" y="96126"/>
                  </a:lnTo>
                  <a:lnTo>
                    <a:pt x="5474068" y="134759"/>
                  </a:lnTo>
                  <a:lnTo>
                    <a:pt x="6169596" y="166509"/>
                  </a:lnTo>
                  <a:lnTo>
                    <a:pt x="6511353" y="179387"/>
                  </a:lnTo>
                  <a:lnTo>
                    <a:pt x="6981050" y="166509"/>
                  </a:lnTo>
                  <a:lnTo>
                    <a:pt x="7336536" y="128752"/>
                  </a:lnTo>
                  <a:lnTo>
                    <a:pt x="7354570" y="269519"/>
                  </a:lnTo>
                  <a:lnTo>
                    <a:pt x="6923519" y="250634"/>
                  </a:lnTo>
                  <a:lnTo>
                    <a:pt x="6287236" y="241185"/>
                  </a:lnTo>
                  <a:lnTo>
                    <a:pt x="5783186" y="221449"/>
                  </a:lnTo>
                  <a:lnTo>
                    <a:pt x="4936540" y="199136"/>
                  </a:lnTo>
                  <a:lnTo>
                    <a:pt x="4128516" y="192265"/>
                  </a:lnTo>
                  <a:lnTo>
                    <a:pt x="3426117" y="166509"/>
                  </a:lnTo>
                  <a:lnTo>
                    <a:pt x="2756357" y="140766"/>
                  </a:lnTo>
                  <a:lnTo>
                    <a:pt x="1790344" y="127888"/>
                  </a:lnTo>
                  <a:lnTo>
                    <a:pt x="1365300" y="127888"/>
                  </a:lnTo>
                  <a:lnTo>
                    <a:pt x="1036421" y="169951"/>
                  </a:lnTo>
                  <a:lnTo>
                    <a:pt x="750481" y="221449"/>
                  </a:lnTo>
                  <a:lnTo>
                    <a:pt x="511771" y="263499"/>
                  </a:lnTo>
                  <a:lnTo>
                    <a:pt x="255028" y="327875"/>
                  </a:lnTo>
                  <a:lnTo>
                    <a:pt x="17170" y="405129"/>
                  </a:lnTo>
                  <a:close/>
                </a:path>
              </a:pathLst>
            </a:custGeom>
            <a:solidFill>
              <a:srgbClr val="F37929">
                <a:alpha val="35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0" name="object 7"/>
            <p:cNvSpPr/>
            <p:nvPr/>
          </p:nvSpPr>
          <p:spPr>
            <a:xfrm>
              <a:off x="1554840" y="4699800"/>
              <a:ext cx="7369920" cy="419400"/>
            </a:xfrm>
            <a:custGeom>
              <a:avLst/>
              <a:gdLst>
                <a:gd name="textAreaLeft" fmla="*/ 0 w 7369920"/>
                <a:gd name="textAreaRight" fmla="*/ 7370280 w 7369920"/>
                <a:gd name="textAreaTop" fmla="*/ 0 h 419400"/>
                <a:gd name="textAreaBottom" fmla="*/ 419760 h 419400"/>
              </a:gdLst>
              <a:ahLst/>
              <a:cxnLst/>
              <a:rect l="textAreaLeft" t="textAreaTop" r="textAreaRight" b="textAreaBottom"/>
              <a:pathLst>
                <a:path w="7370445" h="419735">
                  <a:moveTo>
                    <a:pt x="21170" y="419468"/>
                  </a:moveTo>
                  <a:lnTo>
                    <a:pt x="0" y="355993"/>
                  </a:lnTo>
                  <a:lnTo>
                    <a:pt x="309181" y="250939"/>
                  </a:lnTo>
                  <a:lnTo>
                    <a:pt x="683006" y="134975"/>
                  </a:lnTo>
                  <a:lnTo>
                    <a:pt x="931392" y="77419"/>
                  </a:lnTo>
                  <a:lnTo>
                    <a:pt x="1063802" y="44754"/>
                  </a:lnTo>
                  <a:lnTo>
                    <a:pt x="1251559" y="15481"/>
                  </a:lnTo>
                  <a:lnTo>
                    <a:pt x="1502790" y="0"/>
                  </a:lnTo>
                  <a:lnTo>
                    <a:pt x="1776984" y="0"/>
                  </a:lnTo>
                  <a:lnTo>
                    <a:pt x="2285761" y="12687"/>
                  </a:lnTo>
                  <a:lnTo>
                    <a:pt x="1502981" y="12700"/>
                  </a:lnTo>
                  <a:lnTo>
                    <a:pt x="1503169" y="12700"/>
                  </a:lnTo>
                  <a:lnTo>
                    <a:pt x="1253669" y="28079"/>
                  </a:lnTo>
                  <a:lnTo>
                    <a:pt x="1253223" y="28079"/>
                  </a:lnTo>
                  <a:lnTo>
                    <a:pt x="1252639" y="28143"/>
                  </a:lnTo>
                  <a:lnTo>
                    <a:pt x="1252815" y="28143"/>
                  </a:lnTo>
                  <a:lnTo>
                    <a:pt x="1066689" y="57150"/>
                  </a:lnTo>
                  <a:lnTo>
                    <a:pt x="1066038" y="57251"/>
                  </a:lnTo>
                  <a:lnTo>
                    <a:pt x="1066172" y="57251"/>
                  </a:lnTo>
                  <a:lnTo>
                    <a:pt x="934300" y="89776"/>
                  </a:lnTo>
                  <a:lnTo>
                    <a:pt x="686640" y="147167"/>
                  </a:lnTo>
                  <a:lnTo>
                    <a:pt x="686092" y="147294"/>
                  </a:lnTo>
                  <a:lnTo>
                    <a:pt x="313016" y="263042"/>
                  </a:lnTo>
                  <a:lnTo>
                    <a:pt x="33654" y="357974"/>
                  </a:lnTo>
                  <a:lnTo>
                    <a:pt x="14046" y="357974"/>
                  </a:lnTo>
                  <a:lnTo>
                    <a:pt x="10071" y="365988"/>
                  </a:lnTo>
                  <a:lnTo>
                    <a:pt x="16720" y="365988"/>
                  </a:lnTo>
                  <a:lnTo>
                    <a:pt x="29232" y="403489"/>
                  </a:lnTo>
                  <a:lnTo>
                    <a:pt x="23240" y="405434"/>
                  </a:lnTo>
                  <a:lnTo>
                    <a:pt x="31229" y="409473"/>
                  </a:lnTo>
                  <a:lnTo>
                    <a:pt x="51944" y="409473"/>
                  </a:lnTo>
                  <a:lnTo>
                    <a:pt x="21170" y="419468"/>
                  </a:lnTo>
                  <a:close/>
                </a:path>
                <a:path w="7370445" h="419735">
                  <a:moveTo>
                    <a:pt x="1503169" y="12700"/>
                  </a:moveTo>
                  <a:lnTo>
                    <a:pt x="1502981" y="12700"/>
                  </a:lnTo>
                  <a:lnTo>
                    <a:pt x="1503375" y="12687"/>
                  </a:lnTo>
                  <a:lnTo>
                    <a:pt x="1503169" y="12700"/>
                  </a:lnTo>
                  <a:close/>
                </a:path>
                <a:path w="7370445" h="419735">
                  <a:moveTo>
                    <a:pt x="3125749" y="44462"/>
                  </a:moveTo>
                  <a:lnTo>
                    <a:pt x="1776742" y="12700"/>
                  </a:lnTo>
                  <a:lnTo>
                    <a:pt x="1503169" y="12700"/>
                  </a:lnTo>
                  <a:lnTo>
                    <a:pt x="1503375" y="12687"/>
                  </a:lnTo>
                  <a:lnTo>
                    <a:pt x="2285761" y="12687"/>
                  </a:lnTo>
                  <a:lnTo>
                    <a:pt x="2671800" y="22313"/>
                  </a:lnTo>
                  <a:lnTo>
                    <a:pt x="3544084" y="44450"/>
                  </a:lnTo>
                  <a:lnTo>
                    <a:pt x="3125685" y="44450"/>
                  </a:lnTo>
                  <a:close/>
                </a:path>
                <a:path w="7370445" h="419735">
                  <a:moveTo>
                    <a:pt x="1252639" y="28143"/>
                  </a:moveTo>
                  <a:lnTo>
                    <a:pt x="1253223" y="28079"/>
                  </a:lnTo>
                  <a:lnTo>
                    <a:pt x="1252931" y="28125"/>
                  </a:lnTo>
                  <a:lnTo>
                    <a:pt x="1252639" y="28143"/>
                  </a:lnTo>
                  <a:close/>
                </a:path>
                <a:path w="7370445" h="419735">
                  <a:moveTo>
                    <a:pt x="1252931" y="28125"/>
                  </a:moveTo>
                  <a:lnTo>
                    <a:pt x="1253223" y="28079"/>
                  </a:lnTo>
                  <a:lnTo>
                    <a:pt x="1253669" y="28079"/>
                  </a:lnTo>
                  <a:lnTo>
                    <a:pt x="1252931" y="28125"/>
                  </a:lnTo>
                  <a:close/>
                </a:path>
                <a:path w="7370445" h="419735">
                  <a:moveTo>
                    <a:pt x="1252815" y="28143"/>
                  </a:moveTo>
                  <a:lnTo>
                    <a:pt x="1252639" y="28143"/>
                  </a:lnTo>
                  <a:lnTo>
                    <a:pt x="1252931" y="28125"/>
                  </a:lnTo>
                  <a:close/>
                </a:path>
                <a:path w="7370445" h="419735">
                  <a:moveTo>
                    <a:pt x="3549878" y="57327"/>
                  </a:moveTo>
                  <a:lnTo>
                    <a:pt x="3125685" y="44450"/>
                  </a:lnTo>
                  <a:lnTo>
                    <a:pt x="3544084" y="44450"/>
                  </a:lnTo>
                  <a:lnTo>
                    <a:pt x="3550361" y="44640"/>
                  </a:lnTo>
                  <a:lnTo>
                    <a:pt x="3759453" y="57315"/>
                  </a:lnTo>
                  <a:lnTo>
                    <a:pt x="3549688" y="57315"/>
                  </a:lnTo>
                  <a:lnTo>
                    <a:pt x="3549878" y="57327"/>
                  </a:lnTo>
                  <a:close/>
                </a:path>
                <a:path w="7370445" h="419735">
                  <a:moveTo>
                    <a:pt x="1066402" y="57194"/>
                  </a:moveTo>
                  <a:lnTo>
                    <a:pt x="1066584" y="57150"/>
                  </a:lnTo>
                  <a:lnTo>
                    <a:pt x="1066402" y="57194"/>
                  </a:lnTo>
                  <a:close/>
                </a:path>
                <a:path w="7370445" h="419735">
                  <a:moveTo>
                    <a:pt x="1066172" y="57251"/>
                  </a:moveTo>
                  <a:lnTo>
                    <a:pt x="1066038" y="57251"/>
                  </a:lnTo>
                  <a:lnTo>
                    <a:pt x="1066402" y="57194"/>
                  </a:lnTo>
                  <a:lnTo>
                    <a:pt x="1066172" y="57251"/>
                  </a:lnTo>
                  <a:close/>
                </a:path>
                <a:path w="7370445" h="419735">
                  <a:moveTo>
                    <a:pt x="5475744" y="108750"/>
                  </a:moveTo>
                  <a:lnTo>
                    <a:pt x="4130306" y="92519"/>
                  </a:lnTo>
                  <a:lnTo>
                    <a:pt x="3549688" y="57315"/>
                  </a:lnTo>
                  <a:lnTo>
                    <a:pt x="3759453" y="57315"/>
                  </a:lnTo>
                  <a:lnTo>
                    <a:pt x="4130706" y="79819"/>
                  </a:lnTo>
                  <a:lnTo>
                    <a:pt x="5488444" y="96202"/>
                  </a:lnTo>
                  <a:lnTo>
                    <a:pt x="5488444" y="102476"/>
                  </a:lnTo>
                  <a:lnTo>
                    <a:pt x="5475744" y="102476"/>
                  </a:lnTo>
                  <a:lnTo>
                    <a:pt x="5475744" y="108750"/>
                  </a:lnTo>
                  <a:close/>
                </a:path>
                <a:path w="7370445" h="419735">
                  <a:moveTo>
                    <a:pt x="931303" y="77431"/>
                  </a:moveTo>
                </a:path>
                <a:path w="7370445" h="419735">
                  <a:moveTo>
                    <a:pt x="5482018" y="108826"/>
                  </a:moveTo>
                  <a:lnTo>
                    <a:pt x="5475744" y="108750"/>
                  </a:lnTo>
                  <a:lnTo>
                    <a:pt x="5475744" y="102476"/>
                  </a:lnTo>
                  <a:lnTo>
                    <a:pt x="5482018" y="108826"/>
                  </a:lnTo>
                  <a:close/>
                </a:path>
                <a:path w="7370445" h="419735">
                  <a:moveTo>
                    <a:pt x="5488444" y="108826"/>
                  </a:moveTo>
                  <a:lnTo>
                    <a:pt x="5482018" y="108826"/>
                  </a:lnTo>
                  <a:lnTo>
                    <a:pt x="5475744" y="102476"/>
                  </a:lnTo>
                  <a:lnTo>
                    <a:pt x="5488444" y="102476"/>
                  </a:lnTo>
                  <a:lnTo>
                    <a:pt x="5488444" y="108826"/>
                  </a:lnTo>
                  <a:close/>
                </a:path>
                <a:path w="7370445" h="419735">
                  <a:moveTo>
                    <a:pt x="6519341" y="192087"/>
                  </a:moveTo>
                  <a:lnTo>
                    <a:pt x="6182048" y="179386"/>
                  </a:lnTo>
                  <a:lnTo>
                    <a:pt x="5475744" y="147167"/>
                  </a:lnTo>
                  <a:lnTo>
                    <a:pt x="5475744" y="108750"/>
                  </a:lnTo>
                  <a:lnTo>
                    <a:pt x="5482018" y="108826"/>
                  </a:lnTo>
                  <a:lnTo>
                    <a:pt x="5488444" y="108826"/>
                  </a:lnTo>
                  <a:lnTo>
                    <a:pt x="5488444" y="134759"/>
                  </a:lnTo>
                  <a:lnTo>
                    <a:pt x="5482386" y="134759"/>
                  </a:lnTo>
                  <a:lnTo>
                    <a:pt x="5488444" y="141109"/>
                  </a:lnTo>
                  <a:lnTo>
                    <a:pt x="5621436" y="141109"/>
                  </a:lnTo>
                  <a:lnTo>
                    <a:pt x="6177915" y="166522"/>
                  </a:lnTo>
                  <a:lnTo>
                    <a:pt x="6519242" y="179386"/>
                  </a:lnTo>
                  <a:lnTo>
                    <a:pt x="6519608" y="179400"/>
                  </a:lnTo>
                  <a:lnTo>
                    <a:pt x="6982540" y="179400"/>
                  </a:lnTo>
                  <a:lnTo>
                    <a:pt x="6519341" y="192087"/>
                  </a:lnTo>
                  <a:close/>
                </a:path>
                <a:path w="7370445" h="419735">
                  <a:moveTo>
                    <a:pt x="829015" y="221551"/>
                  </a:moveTo>
                  <a:lnTo>
                    <a:pt x="757389" y="221551"/>
                  </a:lnTo>
                  <a:lnTo>
                    <a:pt x="1043482" y="170014"/>
                  </a:lnTo>
                  <a:lnTo>
                    <a:pt x="1372920" y="127888"/>
                  </a:lnTo>
                  <a:lnTo>
                    <a:pt x="1798408" y="127888"/>
                  </a:lnTo>
                  <a:lnTo>
                    <a:pt x="2747398" y="140538"/>
                  </a:lnTo>
                  <a:lnTo>
                    <a:pt x="1374127" y="140538"/>
                  </a:lnTo>
                  <a:lnTo>
                    <a:pt x="1373327" y="140588"/>
                  </a:lnTo>
                  <a:lnTo>
                    <a:pt x="1373730" y="140588"/>
                  </a:lnTo>
                  <a:lnTo>
                    <a:pt x="1045296" y="182600"/>
                  </a:lnTo>
                  <a:lnTo>
                    <a:pt x="829015" y="221551"/>
                  </a:lnTo>
                  <a:close/>
                </a:path>
                <a:path w="7370445" h="419735">
                  <a:moveTo>
                    <a:pt x="7108673" y="166547"/>
                  </a:moveTo>
                  <a:lnTo>
                    <a:pt x="6988403" y="166547"/>
                  </a:lnTo>
                  <a:lnTo>
                    <a:pt x="6988898" y="166522"/>
                  </a:lnTo>
                  <a:lnTo>
                    <a:pt x="6988642" y="166522"/>
                  </a:lnTo>
                  <a:lnTo>
                    <a:pt x="7350074" y="128130"/>
                  </a:lnTo>
                  <a:lnTo>
                    <a:pt x="7351069" y="135902"/>
                  </a:lnTo>
                  <a:lnTo>
                    <a:pt x="7338263" y="135902"/>
                  </a:lnTo>
                  <a:lnTo>
                    <a:pt x="7339053" y="142071"/>
                  </a:lnTo>
                  <a:lnTo>
                    <a:pt x="7108912" y="166522"/>
                  </a:lnTo>
                  <a:lnTo>
                    <a:pt x="6988553" y="166531"/>
                  </a:lnTo>
                  <a:lnTo>
                    <a:pt x="7108823" y="166531"/>
                  </a:lnTo>
                  <a:lnTo>
                    <a:pt x="7108673" y="166547"/>
                  </a:lnTo>
                  <a:close/>
                </a:path>
                <a:path w="7370445" h="419735">
                  <a:moveTo>
                    <a:pt x="5488444" y="141109"/>
                  </a:moveTo>
                  <a:lnTo>
                    <a:pt x="5482386" y="134759"/>
                  </a:lnTo>
                  <a:lnTo>
                    <a:pt x="5488444" y="135036"/>
                  </a:lnTo>
                  <a:lnTo>
                    <a:pt x="5488444" y="141109"/>
                  </a:lnTo>
                  <a:close/>
                </a:path>
                <a:path w="7370445" h="419735">
                  <a:moveTo>
                    <a:pt x="5488444" y="135036"/>
                  </a:moveTo>
                  <a:lnTo>
                    <a:pt x="5482386" y="134759"/>
                  </a:lnTo>
                  <a:lnTo>
                    <a:pt x="5488444" y="134759"/>
                  </a:lnTo>
                  <a:lnTo>
                    <a:pt x="5488444" y="135036"/>
                  </a:lnTo>
                  <a:close/>
                </a:path>
                <a:path w="7370445" h="419735">
                  <a:moveTo>
                    <a:pt x="5621436" y="141109"/>
                  </a:moveTo>
                  <a:lnTo>
                    <a:pt x="5488444" y="141109"/>
                  </a:lnTo>
                  <a:lnTo>
                    <a:pt x="5488444" y="135036"/>
                  </a:lnTo>
                  <a:lnTo>
                    <a:pt x="5621436" y="141109"/>
                  </a:lnTo>
                  <a:close/>
                </a:path>
                <a:path w="7370445" h="419735">
                  <a:moveTo>
                    <a:pt x="7339053" y="142071"/>
                  </a:moveTo>
                  <a:lnTo>
                    <a:pt x="7338263" y="135902"/>
                  </a:lnTo>
                  <a:lnTo>
                    <a:pt x="7345235" y="141414"/>
                  </a:lnTo>
                  <a:lnTo>
                    <a:pt x="7339053" y="142071"/>
                  </a:lnTo>
                  <a:close/>
                </a:path>
                <a:path w="7370445" h="419735">
                  <a:moveTo>
                    <a:pt x="7369096" y="276669"/>
                  </a:moveTo>
                  <a:lnTo>
                    <a:pt x="7356297" y="276669"/>
                  </a:lnTo>
                  <a:lnTo>
                    <a:pt x="7362875" y="269519"/>
                  </a:lnTo>
                  <a:lnTo>
                    <a:pt x="7355338" y="269189"/>
                  </a:lnTo>
                  <a:lnTo>
                    <a:pt x="7339053" y="142071"/>
                  </a:lnTo>
                  <a:lnTo>
                    <a:pt x="7345235" y="141414"/>
                  </a:lnTo>
                  <a:lnTo>
                    <a:pt x="7338263" y="135902"/>
                  </a:lnTo>
                  <a:lnTo>
                    <a:pt x="7351069" y="135902"/>
                  </a:lnTo>
                  <a:lnTo>
                    <a:pt x="7369096" y="276669"/>
                  </a:lnTo>
                  <a:close/>
                </a:path>
                <a:path w="7370445" h="419735">
                  <a:moveTo>
                    <a:pt x="1373730" y="140588"/>
                  </a:moveTo>
                  <a:lnTo>
                    <a:pt x="1373327" y="140588"/>
                  </a:lnTo>
                  <a:lnTo>
                    <a:pt x="1374127" y="140538"/>
                  </a:lnTo>
                  <a:lnTo>
                    <a:pt x="1373730" y="140588"/>
                  </a:lnTo>
                  <a:close/>
                </a:path>
                <a:path w="7370445" h="419735">
                  <a:moveTo>
                    <a:pt x="4944503" y="211836"/>
                  </a:moveTo>
                  <a:lnTo>
                    <a:pt x="4136402" y="204965"/>
                  </a:lnTo>
                  <a:lnTo>
                    <a:pt x="3438734" y="179386"/>
                  </a:lnTo>
                  <a:lnTo>
                    <a:pt x="2764129" y="153466"/>
                  </a:lnTo>
                  <a:lnTo>
                    <a:pt x="2764294" y="153466"/>
                  </a:lnTo>
                  <a:lnTo>
                    <a:pt x="1798281" y="140588"/>
                  </a:lnTo>
                  <a:lnTo>
                    <a:pt x="1373730" y="140588"/>
                  </a:lnTo>
                  <a:lnTo>
                    <a:pt x="1374127" y="140538"/>
                  </a:lnTo>
                  <a:lnTo>
                    <a:pt x="2747398" y="140538"/>
                  </a:lnTo>
                  <a:lnTo>
                    <a:pt x="2764548" y="140766"/>
                  </a:lnTo>
                  <a:lnTo>
                    <a:pt x="3434397" y="166522"/>
                  </a:lnTo>
                  <a:lnTo>
                    <a:pt x="4136783" y="192265"/>
                  </a:lnTo>
                  <a:lnTo>
                    <a:pt x="4136605" y="192265"/>
                  </a:lnTo>
                  <a:lnTo>
                    <a:pt x="4944668" y="199136"/>
                  </a:lnTo>
                  <a:lnTo>
                    <a:pt x="5426121" y="211823"/>
                  </a:lnTo>
                  <a:lnTo>
                    <a:pt x="4944389" y="211823"/>
                  </a:lnTo>
                  <a:close/>
                </a:path>
                <a:path w="7370445" h="419735">
                  <a:moveTo>
                    <a:pt x="686281" y="147250"/>
                  </a:moveTo>
                  <a:lnTo>
                    <a:pt x="686549" y="147167"/>
                  </a:lnTo>
                  <a:lnTo>
                    <a:pt x="686281" y="147250"/>
                  </a:lnTo>
                  <a:close/>
                </a:path>
                <a:path w="7370445" h="419735">
                  <a:moveTo>
                    <a:pt x="686139" y="147294"/>
                  </a:moveTo>
                  <a:lnTo>
                    <a:pt x="686281" y="147250"/>
                  </a:lnTo>
                  <a:lnTo>
                    <a:pt x="686139" y="147294"/>
                  </a:lnTo>
                  <a:close/>
                </a:path>
                <a:path w="7370445" h="419735">
                  <a:moveTo>
                    <a:pt x="6982540" y="179400"/>
                  </a:moveTo>
                  <a:lnTo>
                    <a:pt x="6519242" y="179386"/>
                  </a:lnTo>
                  <a:lnTo>
                    <a:pt x="6988553" y="166531"/>
                  </a:lnTo>
                  <a:lnTo>
                    <a:pt x="6988403" y="166547"/>
                  </a:lnTo>
                  <a:lnTo>
                    <a:pt x="7108673" y="166547"/>
                  </a:lnTo>
                  <a:lnTo>
                    <a:pt x="6989495" y="179209"/>
                  </a:lnTo>
                  <a:lnTo>
                    <a:pt x="6982540" y="179400"/>
                  </a:lnTo>
                  <a:close/>
                </a:path>
                <a:path w="7370445" h="419735">
                  <a:moveTo>
                    <a:pt x="1045383" y="182584"/>
                  </a:moveTo>
                  <a:lnTo>
                    <a:pt x="1045578" y="182549"/>
                  </a:lnTo>
                  <a:lnTo>
                    <a:pt x="1045383" y="182584"/>
                  </a:lnTo>
                  <a:close/>
                </a:path>
                <a:path w="7370445" h="419735">
                  <a:moveTo>
                    <a:pt x="1045296" y="182600"/>
                  </a:moveTo>
                </a:path>
                <a:path w="7370445" h="419735">
                  <a:moveTo>
                    <a:pt x="5791047" y="234149"/>
                  </a:moveTo>
                  <a:lnTo>
                    <a:pt x="4944389" y="211823"/>
                  </a:lnTo>
                  <a:lnTo>
                    <a:pt x="5426121" y="211823"/>
                  </a:lnTo>
                  <a:lnTo>
                    <a:pt x="5791428" y="221449"/>
                  </a:lnTo>
                  <a:lnTo>
                    <a:pt x="6115268" y="234137"/>
                  </a:lnTo>
                  <a:lnTo>
                    <a:pt x="5790971" y="234137"/>
                  </a:lnTo>
                  <a:close/>
                </a:path>
                <a:path w="7370445" h="419735">
                  <a:moveTo>
                    <a:pt x="51944" y="409473"/>
                  </a:moveTo>
                  <a:lnTo>
                    <a:pt x="31229" y="409473"/>
                  </a:lnTo>
                  <a:lnTo>
                    <a:pt x="29232" y="403489"/>
                  </a:lnTo>
                  <a:lnTo>
                    <a:pt x="261302" y="328129"/>
                  </a:lnTo>
                  <a:lnTo>
                    <a:pt x="518477" y="263639"/>
                  </a:lnTo>
                  <a:lnTo>
                    <a:pt x="757402" y="221538"/>
                  </a:lnTo>
                  <a:lnTo>
                    <a:pt x="829015" y="221551"/>
                  </a:lnTo>
                  <a:lnTo>
                    <a:pt x="759048" y="234149"/>
                  </a:lnTo>
                  <a:lnTo>
                    <a:pt x="521479" y="276009"/>
                  </a:lnTo>
                  <a:lnTo>
                    <a:pt x="521347" y="276009"/>
                  </a:lnTo>
                  <a:lnTo>
                    <a:pt x="264591" y="340385"/>
                  </a:lnTo>
                  <a:lnTo>
                    <a:pt x="51944" y="409473"/>
                  </a:lnTo>
                  <a:close/>
                </a:path>
                <a:path w="7370445" h="419735">
                  <a:moveTo>
                    <a:pt x="6931444" y="263334"/>
                  </a:moveTo>
                  <a:lnTo>
                    <a:pt x="6295085" y="253885"/>
                  </a:lnTo>
                  <a:lnTo>
                    <a:pt x="5790971" y="234137"/>
                  </a:lnTo>
                  <a:lnTo>
                    <a:pt x="6115268" y="234137"/>
                  </a:lnTo>
                  <a:lnTo>
                    <a:pt x="6295504" y="241198"/>
                  </a:lnTo>
                  <a:lnTo>
                    <a:pt x="6931723" y="250634"/>
                  </a:lnTo>
                  <a:lnTo>
                    <a:pt x="7221381" y="263321"/>
                  </a:lnTo>
                  <a:lnTo>
                    <a:pt x="6931266" y="263321"/>
                  </a:lnTo>
                  <a:lnTo>
                    <a:pt x="6931444" y="263334"/>
                  </a:lnTo>
                  <a:close/>
                </a:path>
                <a:path w="7370445" h="419735">
                  <a:moveTo>
                    <a:pt x="313032" y="263042"/>
                  </a:moveTo>
                  <a:lnTo>
                    <a:pt x="313181" y="262991"/>
                  </a:lnTo>
                  <a:lnTo>
                    <a:pt x="313032" y="263042"/>
                  </a:lnTo>
                  <a:close/>
                </a:path>
                <a:path w="7370445" h="419735">
                  <a:moveTo>
                    <a:pt x="7369848" y="282536"/>
                  </a:moveTo>
                  <a:lnTo>
                    <a:pt x="6931266" y="263321"/>
                  </a:lnTo>
                  <a:lnTo>
                    <a:pt x="7221381" y="263321"/>
                  </a:lnTo>
                  <a:lnTo>
                    <a:pt x="7355338" y="269189"/>
                  </a:lnTo>
                  <a:lnTo>
                    <a:pt x="7356297" y="276669"/>
                  </a:lnTo>
                  <a:lnTo>
                    <a:pt x="7369096" y="276669"/>
                  </a:lnTo>
                  <a:lnTo>
                    <a:pt x="7369848" y="282536"/>
                  </a:lnTo>
                  <a:close/>
                </a:path>
                <a:path w="7370445" h="419735">
                  <a:moveTo>
                    <a:pt x="7356297" y="276669"/>
                  </a:moveTo>
                  <a:lnTo>
                    <a:pt x="7355338" y="269189"/>
                  </a:lnTo>
                  <a:lnTo>
                    <a:pt x="7362875" y="269519"/>
                  </a:lnTo>
                  <a:lnTo>
                    <a:pt x="7356297" y="276669"/>
                  </a:lnTo>
                  <a:close/>
                </a:path>
                <a:path w="7370445" h="419735">
                  <a:moveTo>
                    <a:pt x="521035" y="276087"/>
                  </a:moveTo>
                  <a:lnTo>
                    <a:pt x="521347" y="276009"/>
                  </a:lnTo>
                  <a:lnTo>
                    <a:pt x="521479" y="276009"/>
                  </a:lnTo>
                  <a:lnTo>
                    <a:pt x="521035" y="276087"/>
                  </a:lnTo>
                  <a:close/>
                </a:path>
                <a:path w="7370445" h="419735">
                  <a:moveTo>
                    <a:pt x="520942" y="276110"/>
                  </a:moveTo>
                </a:path>
                <a:path w="7370445" h="419735">
                  <a:moveTo>
                    <a:pt x="264886" y="340311"/>
                  </a:moveTo>
                  <a:lnTo>
                    <a:pt x="265047" y="340271"/>
                  </a:lnTo>
                  <a:lnTo>
                    <a:pt x="264886" y="340311"/>
                  </a:lnTo>
                  <a:close/>
                </a:path>
                <a:path w="7370445" h="419735">
                  <a:moveTo>
                    <a:pt x="264658" y="340385"/>
                  </a:moveTo>
                  <a:lnTo>
                    <a:pt x="264886" y="340311"/>
                  </a:lnTo>
                  <a:lnTo>
                    <a:pt x="264658" y="340385"/>
                  </a:lnTo>
                  <a:close/>
                </a:path>
                <a:path w="7370445" h="419735">
                  <a:moveTo>
                    <a:pt x="10071" y="365988"/>
                  </a:moveTo>
                  <a:lnTo>
                    <a:pt x="14046" y="357974"/>
                  </a:lnTo>
                  <a:lnTo>
                    <a:pt x="16042" y="363959"/>
                  </a:lnTo>
                  <a:lnTo>
                    <a:pt x="10071" y="365988"/>
                  </a:lnTo>
                  <a:close/>
                </a:path>
                <a:path w="7370445" h="419735">
                  <a:moveTo>
                    <a:pt x="16042" y="363959"/>
                  </a:moveTo>
                  <a:lnTo>
                    <a:pt x="14046" y="357974"/>
                  </a:lnTo>
                  <a:lnTo>
                    <a:pt x="33654" y="357974"/>
                  </a:lnTo>
                  <a:lnTo>
                    <a:pt x="16042" y="363959"/>
                  </a:lnTo>
                  <a:close/>
                </a:path>
                <a:path w="7370445" h="419735">
                  <a:moveTo>
                    <a:pt x="16720" y="365988"/>
                  </a:moveTo>
                  <a:lnTo>
                    <a:pt x="10071" y="365988"/>
                  </a:lnTo>
                  <a:lnTo>
                    <a:pt x="16042" y="363959"/>
                  </a:lnTo>
                  <a:lnTo>
                    <a:pt x="16720" y="365988"/>
                  </a:lnTo>
                  <a:close/>
                </a:path>
                <a:path w="7370445" h="419735">
                  <a:moveTo>
                    <a:pt x="31229" y="409473"/>
                  </a:moveTo>
                  <a:lnTo>
                    <a:pt x="23240" y="405434"/>
                  </a:lnTo>
                  <a:lnTo>
                    <a:pt x="29232" y="403489"/>
                  </a:lnTo>
                  <a:lnTo>
                    <a:pt x="31229" y="409473"/>
                  </a:lnTo>
                  <a:close/>
                </a:path>
              </a:pathLst>
            </a:custGeom>
            <a:solidFill>
              <a:srgbClr val="D7080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1" name="object 8"/>
            <p:cNvSpPr/>
            <p:nvPr/>
          </p:nvSpPr>
          <p:spPr>
            <a:xfrm>
              <a:off x="1608480" y="4916880"/>
              <a:ext cx="6735600" cy="302040"/>
            </a:xfrm>
            <a:custGeom>
              <a:avLst/>
              <a:gdLst>
                <a:gd name="textAreaLeft" fmla="*/ 0 w 6735600"/>
                <a:gd name="textAreaRight" fmla="*/ 6735960 w 6735600"/>
                <a:gd name="textAreaTop" fmla="*/ 0 h 302040"/>
                <a:gd name="textAreaBottom" fmla="*/ 302400 h 302040"/>
              </a:gdLst>
              <a:ahLst/>
              <a:cxnLst/>
              <a:rect l="textAreaLeft" t="textAreaTop" r="textAreaRight" b="textAreaBottom"/>
              <a:pathLst>
                <a:path w="6736080" h="302260">
                  <a:moveTo>
                    <a:pt x="25755" y="302260"/>
                  </a:moveTo>
                  <a:lnTo>
                    <a:pt x="0" y="257606"/>
                  </a:lnTo>
                  <a:lnTo>
                    <a:pt x="303098" y="154559"/>
                  </a:lnTo>
                  <a:lnTo>
                    <a:pt x="509181" y="103047"/>
                  </a:lnTo>
                  <a:lnTo>
                    <a:pt x="921321" y="38646"/>
                  </a:lnTo>
                  <a:lnTo>
                    <a:pt x="1475155" y="0"/>
                  </a:lnTo>
                  <a:lnTo>
                    <a:pt x="2472905" y="25755"/>
                  </a:lnTo>
                  <a:lnTo>
                    <a:pt x="5081473" y="83299"/>
                  </a:lnTo>
                  <a:lnTo>
                    <a:pt x="6433832" y="96177"/>
                  </a:lnTo>
                  <a:lnTo>
                    <a:pt x="6736080" y="90157"/>
                  </a:lnTo>
                  <a:lnTo>
                    <a:pt x="6736080" y="160578"/>
                  </a:lnTo>
                  <a:lnTo>
                    <a:pt x="6401206" y="206082"/>
                  </a:lnTo>
                  <a:lnTo>
                    <a:pt x="6040577" y="231851"/>
                  </a:lnTo>
                  <a:lnTo>
                    <a:pt x="5313299" y="224980"/>
                  </a:lnTo>
                  <a:lnTo>
                    <a:pt x="2853283" y="186334"/>
                  </a:lnTo>
                  <a:lnTo>
                    <a:pt x="1378127" y="160578"/>
                  </a:lnTo>
                  <a:lnTo>
                    <a:pt x="908443" y="173456"/>
                  </a:lnTo>
                  <a:lnTo>
                    <a:pt x="553821" y="206082"/>
                  </a:lnTo>
                  <a:lnTo>
                    <a:pt x="238709" y="244729"/>
                  </a:lnTo>
                  <a:lnTo>
                    <a:pt x="25755" y="302260"/>
                  </a:lnTo>
                  <a:close/>
                </a:path>
              </a:pathLst>
            </a:custGeom>
            <a:solidFill>
              <a:srgbClr val="F37929">
                <a:alpha val="35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2" name="object 9"/>
            <p:cNvSpPr/>
            <p:nvPr/>
          </p:nvSpPr>
          <p:spPr>
            <a:xfrm>
              <a:off x="1599120" y="4910400"/>
              <a:ext cx="6751440" cy="315720"/>
            </a:xfrm>
            <a:custGeom>
              <a:avLst/>
              <a:gdLst>
                <a:gd name="textAreaLeft" fmla="*/ 0 w 6751440"/>
                <a:gd name="textAreaRight" fmla="*/ 6751800 w 6751440"/>
                <a:gd name="textAreaTop" fmla="*/ 0 h 315720"/>
                <a:gd name="textAreaBottom" fmla="*/ 316080 h 315720"/>
              </a:gdLst>
              <a:ahLst/>
              <a:cxnLst/>
              <a:rect l="textAreaLeft" t="textAreaTop" r="textAreaRight" b="textAreaBottom"/>
              <a:pathLst>
                <a:path w="6751955" h="316229">
                  <a:moveTo>
                    <a:pt x="32054" y="316014"/>
                  </a:moveTo>
                  <a:lnTo>
                    <a:pt x="0" y="260438"/>
                  </a:lnTo>
                  <a:lnTo>
                    <a:pt x="310667" y="154812"/>
                  </a:lnTo>
                  <a:lnTo>
                    <a:pt x="517271" y="103162"/>
                  </a:lnTo>
                  <a:lnTo>
                    <a:pt x="929970" y="38671"/>
                  </a:lnTo>
                  <a:lnTo>
                    <a:pt x="1484376" y="0"/>
                  </a:lnTo>
                  <a:lnTo>
                    <a:pt x="1975779" y="12687"/>
                  </a:lnTo>
                  <a:lnTo>
                    <a:pt x="1484350" y="12700"/>
                  </a:lnTo>
                  <a:lnTo>
                    <a:pt x="1484662" y="12708"/>
                  </a:lnTo>
                  <a:lnTo>
                    <a:pt x="931125" y="51320"/>
                  </a:lnTo>
                  <a:lnTo>
                    <a:pt x="931346" y="51320"/>
                  </a:lnTo>
                  <a:lnTo>
                    <a:pt x="520250" y="115557"/>
                  </a:lnTo>
                  <a:lnTo>
                    <a:pt x="520077" y="115557"/>
                  </a:lnTo>
                  <a:lnTo>
                    <a:pt x="519518" y="115671"/>
                  </a:lnTo>
                  <a:lnTo>
                    <a:pt x="314617" y="166928"/>
                  </a:lnTo>
                  <a:lnTo>
                    <a:pt x="314007" y="167081"/>
                  </a:lnTo>
                  <a:lnTo>
                    <a:pt x="38415" y="260781"/>
                  </a:lnTo>
                  <a:lnTo>
                    <a:pt x="14859" y="260781"/>
                  </a:lnTo>
                  <a:lnTo>
                    <a:pt x="11404" y="269963"/>
                  </a:lnTo>
                  <a:lnTo>
                    <a:pt x="20155" y="269963"/>
                  </a:lnTo>
                  <a:lnTo>
                    <a:pt x="38173" y="301203"/>
                  </a:lnTo>
                  <a:lnTo>
                    <a:pt x="33464" y="302475"/>
                  </a:lnTo>
                  <a:lnTo>
                    <a:pt x="40614" y="305435"/>
                  </a:lnTo>
                  <a:lnTo>
                    <a:pt x="71215" y="305435"/>
                  </a:lnTo>
                  <a:lnTo>
                    <a:pt x="32054" y="316014"/>
                  </a:lnTo>
                  <a:close/>
                </a:path>
                <a:path w="6751955" h="316229">
                  <a:moveTo>
                    <a:pt x="1484662" y="12708"/>
                  </a:moveTo>
                  <a:lnTo>
                    <a:pt x="1484350" y="12700"/>
                  </a:lnTo>
                  <a:lnTo>
                    <a:pt x="1484960" y="12687"/>
                  </a:lnTo>
                  <a:lnTo>
                    <a:pt x="1484662" y="12708"/>
                  </a:lnTo>
                  <a:close/>
                </a:path>
                <a:path w="6751955" h="316229">
                  <a:moveTo>
                    <a:pt x="6443230" y="108877"/>
                  </a:moveTo>
                  <a:lnTo>
                    <a:pt x="5090731" y="95986"/>
                  </a:lnTo>
                  <a:lnTo>
                    <a:pt x="1484662" y="12708"/>
                  </a:lnTo>
                  <a:lnTo>
                    <a:pt x="1484960" y="12687"/>
                  </a:lnTo>
                  <a:lnTo>
                    <a:pt x="1975779" y="12687"/>
                  </a:lnTo>
                  <a:lnTo>
                    <a:pt x="2482430" y="25768"/>
                  </a:lnTo>
                  <a:lnTo>
                    <a:pt x="5090972" y="83299"/>
                  </a:lnTo>
                  <a:lnTo>
                    <a:pt x="6443127" y="96175"/>
                  </a:lnTo>
                  <a:lnTo>
                    <a:pt x="6751789" y="96177"/>
                  </a:lnTo>
                  <a:lnTo>
                    <a:pt x="6751789" y="96507"/>
                  </a:lnTo>
                  <a:lnTo>
                    <a:pt x="6739089" y="96507"/>
                  </a:lnTo>
                  <a:lnTo>
                    <a:pt x="6739089" y="102986"/>
                  </a:lnTo>
                  <a:lnTo>
                    <a:pt x="6443230" y="108877"/>
                  </a:lnTo>
                  <a:close/>
                </a:path>
                <a:path w="6751955" h="316229">
                  <a:moveTo>
                    <a:pt x="931525" y="51292"/>
                  </a:moveTo>
                  <a:lnTo>
                    <a:pt x="931672" y="51269"/>
                  </a:lnTo>
                  <a:lnTo>
                    <a:pt x="931854" y="51269"/>
                  </a:lnTo>
                  <a:lnTo>
                    <a:pt x="931525" y="51292"/>
                  </a:lnTo>
                  <a:close/>
                </a:path>
                <a:path w="6751955" h="316229">
                  <a:moveTo>
                    <a:pt x="931346" y="51320"/>
                  </a:moveTo>
                  <a:lnTo>
                    <a:pt x="931125" y="51320"/>
                  </a:lnTo>
                  <a:lnTo>
                    <a:pt x="931525" y="51292"/>
                  </a:lnTo>
                  <a:lnTo>
                    <a:pt x="931346" y="51320"/>
                  </a:lnTo>
                  <a:close/>
                </a:path>
                <a:path w="6751955" h="316229">
                  <a:moveTo>
                    <a:pt x="6751789" y="96177"/>
                  </a:moveTo>
                  <a:lnTo>
                    <a:pt x="6443127" y="96175"/>
                  </a:lnTo>
                  <a:lnTo>
                    <a:pt x="6751789" y="90030"/>
                  </a:lnTo>
                  <a:lnTo>
                    <a:pt x="6751789" y="96177"/>
                  </a:lnTo>
                  <a:close/>
                </a:path>
                <a:path w="6751955" h="316229">
                  <a:moveTo>
                    <a:pt x="6739089" y="102986"/>
                  </a:moveTo>
                  <a:lnTo>
                    <a:pt x="6739089" y="96507"/>
                  </a:lnTo>
                  <a:lnTo>
                    <a:pt x="6745566" y="102857"/>
                  </a:lnTo>
                  <a:lnTo>
                    <a:pt x="6739089" y="102986"/>
                  </a:lnTo>
                  <a:close/>
                </a:path>
                <a:path w="6751955" h="316229">
                  <a:moveTo>
                    <a:pt x="6739089" y="161377"/>
                  </a:moveTo>
                  <a:lnTo>
                    <a:pt x="6739089" y="102986"/>
                  </a:lnTo>
                  <a:lnTo>
                    <a:pt x="6745566" y="102857"/>
                  </a:lnTo>
                  <a:lnTo>
                    <a:pt x="6739089" y="96507"/>
                  </a:lnTo>
                  <a:lnTo>
                    <a:pt x="6751789" y="96507"/>
                  </a:lnTo>
                  <a:lnTo>
                    <a:pt x="6751789" y="160629"/>
                  </a:lnTo>
                  <a:lnTo>
                    <a:pt x="6744588" y="160629"/>
                  </a:lnTo>
                  <a:lnTo>
                    <a:pt x="6739089" y="161377"/>
                  </a:lnTo>
                  <a:close/>
                </a:path>
                <a:path w="6751955" h="316229">
                  <a:moveTo>
                    <a:pt x="519518" y="115671"/>
                  </a:moveTo>
                  <a:lnTo>
                    <a:pt x="520077" y="115557"/>
                  </a:lnTo>
                  <a:lnTo>
                    <a:pt x="519789" y="115629"/>
                  </a:lnTo>
                  <a:lnTo>
                    <a:pt x="519518" y="115671"/>
                  </a:lnTo>
                  <a:close/>
                </a:path>
                <a:path w="6751955" h="316229">
                  <a:moveTo>
                    <a:pt x="519789" y="115629"/>
                  </a:moveTo>
                  <a:lnTo>
                    <a:pt x="520077" y="115557"/>
                  </a:lnTo>
                  <a:lnTo>
                    <a:pt x="520250" y="115557"/>
                  </a:lnTo>
                  <a:lnTo>
                    <a:pt x="519789" y="115629"/>
                  </a:lnTo>
                  <a:close/>
                </a:path>
                <a:path w="6751955" h="316229">
                  <a:moveTo>
                    <a:pt x="519620" y="115671"/>
                  </a:moveTo>
                  <a:lnTo>
                    <a:pt x="519789" y="115629"/>
                  </a:lnTo>
                  <a:lnTo>
                    <a:pt x="519620" y="115671"/>
                  </a:lnTo>
                  <a:close/>
                </a:path>
                <a:path w="6751955" h="316229">
                  <a:moveTo>
                    <a:pt x="71215" y="305435"/>
                  </a:moveTo>
                  <a:lnTo>
                    <a:pt x="40614" y="305435"/>
                  </a:lnTo>
                  <a:lnTo>
                    <a:pt x="38173" y="301203"/>
                  </a:lnTo>
                  <a:lnTo>
                    <a:pt x="246837" y="244830"/>
                  </a:lnTo>
                  <a:lnTo>
                    <a:pt x="562508" y="206121"/>
                  </a:lnTo>
                  <a:lnTo>
                    <a:pt x="917435" y="173469"/>
                  </a:lnTo>
                  <a:lnTo>
                    <a:pt x="1387449" y="160578"/>
                  </a:lnTo>
                  <a:lnTo>
                    <a:pt x="2114919" y="173278"/>
                  </a:lnTo>
                  <a:lnTo>
                    <a:pt x="1387373" y="173278"/>
                  </a:lnTo>
                  <a:lnTo>
                    <a:pt x="1387551" y="173281"/>
                  </a:lnTo>
                  <a:lnTo>
                    <a:pt x="917981" y="186156"/>
                  </a:lnTo>
                  <a:lnTo>
                    <a:pt x="918111" y="186156"/>
                  </a:lnTo>
                  <a:lnTo>
                    <a:pt x="563765" y="218757"/>
                  </a:lnTo>
                  <a:lnTo>
                    <a:pt x="250177" y="257213"/>
                  </a:lnTo>
                  <a:lnTo>
                    <a:pt x="249720" y="257213"/>
                  </a:lnTo>
                  <a:lnTo>
                    <a:pt x="248831" y="257378"/>
                  </a:lnTo>
                  <a:lnTo>
                    <a:pt x="249108" y="257378"/>
                  </a:lnTo>
                  <a:lnTo>
                    <a:pt x="71215" y="305435"/>
                  </a:lnTo>
                  <a:close/>
                </a:path>
                <a:path w="6751955" h="316229">
                  <a:moveTo>
                    <a:pt x="6739089" y="166928"/>
                  </a:moveTo>
                  <a:lnTo>
                    <a:pt x="6739089" y="161377"/>
                  </a:lnTo>
                  <a:lnTo>
                    <a:pt x="6744588" y="160629"/>
                  </a:lnTo>
                  <a:lnTo>
                    <a:pt x="6739089" y="166928"/>
                  </a:lnTo>
                  <a:close/>
                </a:path>
                <a:path w="6751955" h="316229">
                  <a:moveTo>
                    <a:pt x="6751789" y="166928"/>
                  </a:moveTo>
                  <a:lnTo>
                    <a:pt x="6739089" y="166928"/>
                  </a:lnTo>
                  <a:lnTo>
                    <a:pt x="6744588" y="160629"/>
                  </a:lnTo>
                  <a:lnTo>
                    <a:pt x="6751789" y="160629"/>
                  </a:lnTo>
                  <a:lnTo>
                    <a:pt x="6751789" y="166928"/>
                  </a:lnTo>
                  <a:close/>
                </a:path>
                <a:path w="6751955" h="316229">
                  <a:moveTo>
                    <a:pt x="6504005" y="206146"/>
                  </a:moveTo>
                  <a:lnTo>
                    <a:pt x="6409715" y="206146"/>
                  </a:lnTo>
                  <a:lnTo>
                    <a:pt x="6410109" y="206108"/>
                  </a:lnTo>
                  <a:lnTo>
                    <a:pt x="6739089" y="161377"/>
                  </a:lnTo>
                  <a:lnTo>
                    <a:pt x="6739089" y="166928"/>
                  </a:lnTo>
                  <a:lnTo>
                    <a:pt x="6751789" y="166928"/>
                  </a:lnTo>
                  <a:lnTo>
                    <a:pt x="6751789" y="172466"/>
                  </a:lnTo>
                  <a:lnTo>
                    <a:pt x="6504005" y="206146"/>
                  </a:lnTo>
                  <a:close/>
                </a:path>
                <a:path w="6751955" h="316229">
                  <a:moveTo>
                    <a:pt x="314185" y="167036"/>
                  </a:moveTo>
                  <a:lnTo>
                    <a:pt x="314502" y="166928"/>
                  </a:lnTo>
                  <a:lnTo>
                    <a:pt x="314185" y="167036"/>
                  </a:lnTo>
                  <a:close/>
                </a:path>
                <a:path w="6751955" h="316229">
                  <a:moveTo>
                    <a:pt x="314054" y="167081"/>
                  </a:moveTo>
                  <a:lnTo>
                    <a:pt x="314185" y="167036"/>
                  </a:lnTo>
                  <a:lnTo>
                    <a:pt x="314054" y="167081"/>
                  </a:lnTo>
                  <a:close/>
                </a:path>
                <a:path w="6751955" h="316229">
                  <a:moveTo>
                    <a:pt x="1387551" y="173281"/>
                  </a:moveTo>
                  <a:lnTo>
                    <a:pt x="1387373" y="173278"/>
                  </a:lnTo>
                  <a:lnTo>
                    <a:pt x="1387665" y="173278"/>
                  </a:lnTo>
                  <a:close/>
                </a:path>
                <a:path w="6751955" h="316229">
                  <a:moveTo>
                    <a:pt x="6050127" y="244551"/>
                  </a:moveTo>
                  <a:lnTo>
                    <a:pt x="1387551" y="173281"/>
                  </a:lnTo>
                  <a:lnTo>
                    <a:pt x="2114919" y="173278"/>
                  </a:lnTo>
                  <a:lnTo>
                    <a:pt x="2862757" y="186334"/>
                  </a:lnTo>
                  <a:lnTo>
                    <a:pt x="5322760" y="224980"/>
                  </a:lnTo>
                  <a:lnTo>
                    <a:pt x="6049697" y="231848"/>
                  </a:lnTo>
                  <a:lnTo>
                    <a:pt x="6049479" y="231863"/>
                  </a:lnTo>
                  <a:lnTo>
                    <a:pt x="6227743" y="231863"/>
                  </a:lnTo>
                  <a:lnTo>
                    <a:pt x="6050127" y="244551"/>
                  </a:lnTo>
                  <a:close/>
                </a:path>
                <a:path w="6751955" h="316229">
                  <a:moveTo>
                    <a:pt x="918167" y="186151"/>
                  </a:moveTo>
                  <a:lnTo>
                    <a:pt x="918387" y="186131"/>
                  </a:lnTo>
                  <a:lnTo>
                    <a:pt x="918907" y="186131"/>
                  </a:lnTo>
                  <a:lnTo>
                    <a:pt x="918167" y="186151"/>
                  </a:lnTo>
                  <a:close/>
                </a:path>
                <a:path w="6751955" h="316229">
                  <a:moveTo>
                    <a:pt x="918111" y="186156"/>
                  </a:moveTo>
                  <a:lnTo>
                    <a:pt x="917981" y="186156"/>
                  </a:lnTo>
                  <a:lnTo>
                    <a:pt x="918167" y="186151"/>
                  </a:lnTo>
                  <a:close/>
                </a:path>
                <a:path w="6751955" h="316229">
                  <a:moveTo>
                    <a:pt x="6409870" y="206125"/>
                  </a:moveTo>
                  <a:lnTo>
                    <a:pt x="6410109" y="206108"/>
                  </a:lnTo>
                  <a:lnTo>
                    <a:pt x="6409870" y="206125"/>
                  </a:lnTo>
                  <a:close/>
                </a:path>
                <a:path w="6751955" h="316229">
                  <a:moveTo>
                    <a:pt x="6227743" y="231863"/>
                  </a:moveTo>
                  <a:lnTo>
                    <a:pt x="6049479" y="231863"/>
                  </a:lnTo>
                  <a:lnTo>
                    <a:pt x="6050000" y="231851"/>
                  </a:lnTo>
                  <a:lnTo>
                    <a:pt x="6049697" y="231848"/>
                  </a:lnTo>
                  <a:lnTo>
                    <a:pt x="6409870" y="206125"/>
                  </a:lnTo>
                  <a:lnTo>
                    <a:pt x="6409715" y="206146"/>
                  </a:lnTo>
                  <a:lnTo>
                    <a:pt x="6504005" y="206146"/>
                  </a:lnTo>
                  <a:lnTo>
                    <a:pt x="6411226" y="218757"/>
                  </a:lnTo>
                  <a:lnTo>
                    <a:pt x="6227743" y="231863"/>
                  </a:lnTo>
                  <a:close/>
                </a:path>
                <a:path w="6751955" h="316229">
                  <a:moveTo>
                    <a:pt x="563852" y="218757"/>
                  </a:moveTo>
                </a:path>
                <a:path w="6751955" h="316229">
                  <a:moveTo>
                    <a:pt x="248831" y="257378"/>
                  </a:moveTo>
                  <a:lnTo>
                    <a:pt x="249720" y="257213"/>
                  </a:lnTo>
                  <a:lnTo>
                    <a:pt x="249339" y="257315"/>
                  </a:lnTo>
                  <a:lnTo>
                    <a:pt x="248831" y="257378"/>
                  </a:lnTo>
                  <a:close/>
                </a:path>
                <a:path w="6751955" h="316229">
                  <a:moveTo>
                    <a:pt x="249339" y="257315"/>
                  </a:moveTo>
                  <a:lnTo>
                    <a:pt x="249720" y="257213"/>
                  </a:lnTo>
                  <a:lnTo>
                    <a:pt x="250177" y="257213"/>
                  </a:lnTo>
                  <a:lnTo>
                    <a:pt x="249339" y="257315"/>
                  </a:lnTo>
                  <a:close/>
                </a:path>
                <a:path w="6751955" h="316229">
                  <a:moveTo>
                    <a:pt x="249108" y="257378"/>
                  </a:moveTo>
                  <a:lnTo>
                    <a:pt x="248831" y="257378"/>
                  </a:lnTo>
                  <a:lnTo>
                    <a:pt x="249339" y="257315"/>
                  </a:lnTo>
                  <a:lnTo>
                    <a:pt x="249108" y="257378"/>
                  </a:lnTo>
                  <a:close/>
                </a:path>
                <a:path w="6751955" h="316229">
                  <a:moveTo>
                    <a:pt x="11404" y="269963"/>
                  </a:moveTo>
                  <a:lnTo>
                    <a:pt x="14859" y="260781"/>
                  </a:lnTo>
                  <a:lnTo>
                    <a:pt x="18720" y="267476"/>
                  </a:lnTo>
                  <a:lnTo>
                    <a:pt x="11404" y="269963"/>
                  </a:lnTo>
                  <a:close/>
                </a:path>
                <a:path w="6751955" h="316229">
                  <a:moveTo>
                    <a:pt x="18720" y="267476"/>
                  </a:moveTo>
                  <a:lnTo>
                    <a:pt x="14859" y="260781"/>
                  </a:lnTo>
                  <a:lnTo>
                    <a:pt x="38415" y="260781"/>
                  </a:lnTo>
                  <a:lnTo>
                    <a:pt x="18720" y="267476"/>
                  </a:lnTo>
                  <a:close/>
                </a:path>
                <a:path w="6751955" h="316229">
                  <a:moveTo>
                    <a:pt x="20155" y="269963"/>
                  </a:moveTo>
                  <a:lnTo>
                    <a:pt x="11404" y="269963"/>
                  </a:lnTo>
                  <a:lnTo>
                    <a:pt x="18720" y="267476"/>
                  </a:lnTo>
                  <a:lnTo>
                    <a:pt x="20155" y="269963"/>
                  </a:lnTo>
                  <a:close/>
                </a:path>
                <a:path w="6751955" h="316229">
                  <a:moveTo>
                    <a:pt x="40614" y="305435"/>
                  </a:moveTo>
                  <a:lnTo>
                    <a:pt x="33464" y="302475"/>
                  </a:lnTo>
                  <a:lnTo>
                    <a:pt x="38173" y="301203"/>
                  </a:lnTo>
                  <a:lnTo>
                    <a:pt x="40614" y="305435"/>
                  </a:lnTo>
                  <a:close/>
                </a:path>
              </a:pathLst>
            </a:custGeom>
            <a:solidFill>
              <a:srgbClr val="D7080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3" name="object 10"/>
            <p:cNvSpPr/>
            <p:nvPr/>
          </p:nvSpPr>
          <p:spPr>
            <a:xfrm>
              <a:off x="1467000" y="5077440"/>
              <a:ext cx="7495920" cy="353880"/>
            </a:xfrm>
            <a:custGeom>
              <a:avLst/>
              <a:gdLst>
                <a:gd name="textAreaLeft" fmla="*/ 0 w 7495920"/>
                <a:gd name="textAreaRight" fmla="*/ 7496280 w 7495920"/>
                <a:gd name="textAreaTop" fmla="*/ 0 h 353880"/>
                <a:gd name="textAreaBottom" fmla="*/ 354240 h 353880"/>
              </a:gdLst>
              <a:ahLst/>
              <a:cxnLst/>
              <a:rect l="textAreaLeft" t="textAreaTop" r="textAreaRight" b="textAreaBottom"/>
              <a:pathLst>
                <a:path w="7496175" h="354329">
                  <a:moveTo>
                    <a:pt x="38646" y="354329"/>
                  </a:moveTo>
                  <a:lnTo>
                    <a:pt x="0" y="270255"/>
                  </a:lnTo>
                  <a:lnTo>
                    <a:pt x="277355" y="167297"/>
                  </a:lnTo>
                  <a:lnTo>
                    <a:pt x="419023" y="141554"/>
                  </a:lnTo>
                  <a:lnTo>
                    <a:pt x="663752" y="109816"/>
                  </a:lnTo>
                  <a:lnTo>
                    <a:pt x="1037272" y="71208"/>
                  </a:lnTo>
                  <a:lnTo>
                    <a:pt x="1494078" y="64350"/>
                  </a:lnTo>
                  <a:lnTo>
                    <a:pt x="2724556" y="90081"/>
                  </a:lnTo>
                  <a:lnTo>
                    <a:pt x="3729202" y="102958"/>
                  </a:lnTo>
                  <a:lnTo>
                    <a:pt x="5577052" y="135559"/>
                  </a:lnTo>
                  <a:lnTo>
                    <a:pt x="6324092" y="135559"/>
                  </a:lnTo>
                  <a:lnTo>
                    <a:pt x="6633209" y="102958"/>
                  </a:lnTo>
                  <a:lnTo>
                    <a:pt x="6929450" y="58343"/>
                  </a:lnTo>
                  <a:lnTo>
                    <a:pt x="7245438" y="25742"/>
                  </a:lnTo>
                  <a:lnTo>
                    <a:pt x="7483297" y="0"/>
                  </a:lnTo>
                  <a:lnTo>
                    <a:pt x="7496175" y="109816"/>
                  </a:lnTo>
                  <a:lnTo>
                    <a:pt x="7096886" y="154431"/>
                  </a:lnTo>
                  <a:lnTo>
                    <a:pt x="6382486" y="231648"/>
                  </a:lnTo>
                  <a:lnTo>
                    <a:pt x="5918796" y="270255"/>
                  </a:lnTo>
                  <a:lnTo>
                    <a:pt x="5267934" y="283121"/>
                  </a:lnTo>
                  <a:lnTo>
                    <a:pt x="3780713" y="251371"/>
                  </a:lnTo>
                  <a:lnTo>
                    <a:pt x="1359268" y="218770"/>
                  </a:lnTo>
                  <a:lnTo>
                    <a:pt x="869835" y="238505"/>
                  </a:lnTo>
                  <a:lnTo>
                    <a:pt x="431914" y="277113"/>
                  </a:lnTo>
                  <a:lnTo>
                    <a:pt x="38646" y="354329"/>
                  </a:lnTo>
                  <a:close/>
                </a:path>
              </a:pathLst>
            </a:custGeom>
            <a:solidFill>
              <a:srgbClr val="F37929">
                <a:alpha val="35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4" name="object 11"/>
            <p:cNvSpPr/>
            <p:nvPr/>
          </p:nvSpPr>
          <p:spPr>
            <a:xfrm>
              <a:off x="1458360" y="5070600"/>
              <a:ext cx="7511760" cy="368640"/>
            </a:xfrm>
            <a:custGeom>
              <a:avLst/>
              <a:gdLst>
                <a:gd name="textAreaLeft" fmla="*/ 0 w 7511760"/>
                <a:gd name="textAreaRight" fmla="*/ 7512120 w 7511760"/>
                <a:gd name="textAreaTop" fmla="*/ 0 h 368640"/>
                <a:gd name="textAreaBottom" fmla="*/ 369000 h 368640"/>
              </a:gdLst>
              <a:ahLst/>
              <a:cxnLst/>
              <a:rect l="textAreaLeft" t="textAreaTop" r="textAreaRight" b="textAreaBottom"/>
              <a:pathLst>
                <a:path w="7512050" h="368935">
                  <a:moveTo>
                    <a:pt x="7371382" y="26415"/>
                  </a:moveTo>
                  <a:lnTo>
                    <a:pt x="7253389" y="26415"/>
                  </a:lnTo>
                  <a:lnTo>
                    <a:pt x="7497495" y="0"/>
                  </a:lnTo>
                  <a:lnTo>
                    <a:pt x="7498401" y="7721"/>
                  </a:lnTo>
                  <a:lnTo>
                    <a:pt x="7485608" y="7721"/>
                  </a:lnTo>
                  <a:lnTo>
                    <a:pt x="7486341" y="13974"/>
                  </a:lnTo>
                  <a:lnTo>
                    <a:pt x="7371382" y="26415"/>
                  </a:lnTo>
                  <a:close/>
                </a:path>
                <a:path w="7512050" h="368935">
                  <a:moveTo>
                    <a:pt x="7486341" y="13974"/>
                  </a:moveTo>
                  <a:lnTo>
                    <a:pt x="7485608" y="7721"/>
                  </a:lnTo>
                  <a:lnTo>
                    <a:pt x="7492606" y="13296"/>
                  </a:lnTo>
                  <a:lnTo>
                    <a:pt x="7486341" y="13974"/>
                  </a:lnTo>
                  <a:close/>
                </a:path>
                <a:path w="7512050" h="368935">
                  <a:moveTo>
                    <a:pt x="7511276" y="117538"/>
                  </a:moveTo>
                  <a:lnTo>
                    <a:pt x="7498486" y="117538"/>
                  </a:lnTo>
                  <a:lnTo>
                    <a:pt x="7504087" y="110489"/>
                  </a:lnTo>
                  <a:lnTo>
                    <a:pt x="7497659" y="110489"/>
                  </a:lnTo>
                  <a:lnTo>
                    <a:pt x="7486341" y="13974"/>
                  </a:lnTo>
                  <a:lnTo>
                    <a:pt x="7492606" y="13296"/>
                  </a:lnTo>
                  <a:lnTo>
                    <a:pt x="7485608" y="7721"/>
                  </a:lnTo>
                  <a:lnTo>
                    <a:pt x="7498401" y="7721"/>
                  </a:lnTo>
                  <a:lnTo>
                    <a:pt x="7510450" y="110489"/>
                  </a:lnTo>
                  <a:lnTo>
                    <a:pt x="7504087" y="110489"/>
                  </a:lnTo>
                  <a:lnTo>
                    <a:pt x="7497742" y="111198"/>
                  </a:lnTo>
                  <a:lnTo>
                    <a:pt x="7510533" y="111198"/>
                  </a:lnTo>
                  <a:lnTo>
                    <a:pt x="7511276" y="117538"/>
                  </a:lnTo>
                  <a:close/>
                </a:path>
                <a:path w="7512050" h="368935">
                  <a:moveTo>
                    <a:pt x="6726205" y="103657"/>
                  </a:moveTo>
                  <a:lnTo>
                    <a:pt x="6640893" y="103657"/>
                  </a:lnTo>
                  <a:lnTo>
                    <a:pt x="6641172" y="103619"/>
                  </a:lnTo>
                  <a:lnTo>
                    <a:pt x="6937273" y="59029"/>
                  </a:lnTo>
                  <a:lnTo>
                    <a:pt x="7253414" y="26403"/>
                  </a:lnTo>
                  <a:lnTo>
                    <a:pt x="7371382" y="26415"/>
                  </a:lnTo>
                  <a:lnTo>
                    <a:pt x="6938773" y="71640"/>
                  </a:lnTo>
                  <a:lnTo>
                    <a:pt x="6726205" y="103657"/>
                  </a:lnTo>
                  <a:close/>
                </a:path>
                <a:path w="7512050" h="368935">
                  <a:moveTo>
                    <a:pt x="43586" y="368503"/>
                  </a:moveTo>
                  <a:lnTo>
                    <a:pt x="0" y="273672"/>
                  </a:lnTo>
                  <a:lnTo>
                    <a:pt x="284289" y="168135"/>
                  </a:lnTo>
                  <a:lnTo>
                    <a:pt x="426681" y="142265"/>
                  </a:lnTo>
                  <a:lnTo>
                    <a:pt x="671639" y="110489"/>
                  </a:lnTo>
                  <a:lnTo>
                    <a:pt x="1045514" y="71843"/>
                  </a:lnTo>
                  <a:lnTo>
                    <a:pt x="1502727" y="64973"/>
                  </a:lnTo>
                  <a:lnTo>
                    <a:pt x="2109821" y="77673"/>
                  </a:lnTo>
                  <a:lnTo>
                    <a:pt x="1502575" y="77673"/>
                  </a:lnTo>
                  <a:lnTo>
                    <a:pt x="1502803" y="77685"/>
                  </a:lnTo>
                  <a:lnTo>
                    <a:pt x="1048522" y="84505"/>
                  </a:lnTo>
                  <a:lnTo>
                    <a:pt x="1046543" y="84505"/>
                  </a:lnTo>
                  <a:lnTo>
                    <a:pt x="1045984" y="84543"/>
                  </a:lnTo>
                  <a:lnTo>
                    <a:pt x="1046174" y="84543"/>
                  </a:lnTo>
                  <a:lnTo>
                    <a:pt x="673090" y="123113"/>
                  </a:lnTo>
                  <a:lnTo>
                    <a:pt x="428510" y="154838"/>
                  </a:lnTo>
                  <a:lnTo>
                    <a:pt x="288716" y="180238"/>
                  </a:lnTo>
                  <a:lnTo>
                    <a:pt x="288188" y="180238"/>
                  </a:lnTo>
                  <a:lnTo>
                    <a:pt x="287108" y="180530"/>
                  </a:lnTo>
                  <a:lnTo>
                    <a:pt x="287401" y="180530"/>
                  </a:lnTo>
                  <a:lnTo>
                    <a:pt x="33997" y="274586"/>
                  </a:lnTo>
                  <a:lnTo>
                    <a:pt x="14389" y="274586"/>
                  </a:lnTo>
                  <a:lnTo>
                    <a:pt x="10833" y="283184"/>
                  </a:lnTo>
                  <a:lnTo>
                    <a:pt x="18341" y="283184"/>
                  </a:lnTo>
                  <a:lnTo>
                    <a:pt x="50945" y="354115"/>
                  </a:lnTo>
                  <a:lnTo>
                    <a:pt x="46037" y="355079"/>
                  </a:lnTo>
                  <a:lnTo>
                    <a:pt x="53035" y="358660"/>
                  </a:lnTo>
                  <a:lnTo>
                    <a:pt x="93721" y="358660"/>
                  </a:lnTo>
                  <a:lnTo>
                    <a:pt x="43586" y="368503"/>
                  </a:lnTo>
                  <a:close/>
                </a:path>
                <a:path w="7512050" h="368935">
                  <a:moveTo>
                    <a:pt x="6938858" y="71627"/>
                  </a:moveTo>
                  <a:lnTo>
                    <a:pt x="6939026" y="71602"/>
                  </a:lnTo>
                  <a:lnTo>
                    <a:pt x="6938858" y="71627"/>
                  </a:lnTo>
                  <a:close/>
                </a:path>
                <a:path w="7512050" h="368935">
                  <a:moveTo>
                    <a:pt x="6938773" y="71640"/>
                  </a:moveTo>
                </a:path>
                <a:path w="7512050" h="368935">
                  <a:moveTo>
                    <a:pt x="6333045" y="148894"/>
                  </a:moveTo>
                  <a:lnTo>
                    <a:pt x="5585612" y="148894"/>
                  </a:lnTo>
                  <a:lnTo>
                    <a:pt x="3737711" y="116281"/>
                  </a:lnTo>
                  <a:lnTo>
                    <a:pt x="1502575" y="77673"/>
                  </a:lnTo>
                  <a:lnTo>
                    <a:pt x="2109821" y="77673"/>
                  </a:lnTo>
                  <a:lnTo>
                    <a:pt x="2733306" y="90716"/>
                  </a:lnTo>
                  <a:lnTo>
                    <a:pt x="5585790" y="136194"/>
                  </a:lnTo>
                  <a:lnTo>
                    <a:pt x="6332295" y="136194"/>
                  </a:lnTo>
                  <a:lnTo>
                    <a:pt x="6332054" y="136220"/>
                  </a:lnTo>
                  <a:lnTo>
                    <a:pt x="6453224" y="136220"/>
                  </a:lnTo>
                  <a:lnTo>
                    <a:pt x="6333045" y="148894"/>
                  </a:lnTo>
                  <a:close/>
                </a:path>
                <a:path w="7512050" h="368935">
                  <a:moveTo>
                    <a:pt x="1046207" y="84540"/>
                  </a:moveTo>
                  <a:lnTo>
                    <a:pt x="1046543" y="84505"/>
                  </a:lnTo>
                  <a:lnTo>
                    <a:pt x="1048522" y="84505"/>
                  </a:lnTo>
                  <a:lnTo>
                    <a:pt x="1046207" y="84540"/>
                  </a:lnTo>
                  <a:close/>
                </a:path>
                <a:path w="7512050" h="368935">
                  <a:moveTo>
                    <a:pt x="1046174" y="84543"/>
                  </a:moveTo>
                  <a:lnTo>
                    <a:pt x="1045984" y="84543"/>
                  </a:lnTo>
                  <a:lnTo>
                    <a:pt x="1046207" y="84540"/>
                  </a:lnTo>
                  <a:close/>
                </a:path>
                <a:path w="7512050" h="368935">
                  <a:moveTo>
                    <a:pt x="6641084" y="103628"/>
                  </a:moveTo>
                </a:path>
                <a:path w="7512050" h="368935">
                  <a:moveTo>
                    <a:pt x="6332054" y="136220"/>
                  </a:moveTo>
                  <a:lnTo>
                    <a:pt x="6641084" y="103628"/>
                  </a:lnTo>
                  <a:lnTo>
                    <a:pt x="6640893" y="103657"/>
                  </a:lnTo>
                  <a:lnTo>
                    <a:pt x="6726205" y="103657"/>
                  </a:lnTo>
                  <a:lnTo>
                    <a:pt x="6642646" y="116243"/>
                  </a:lnTo>
                  <a:lnTo>
                    <a:pt x="6453465" y="136194"/>
                  </a:lnTo>
                  <a:lnTo>
                    <a:pt x="6332715" y="136194"/>
                  </a:lnTo>
                  <a:lnTo>
                    <a:pt x="6332054" y="136220"/>
                  </a:lnTo>
                  <a:close/>
                </a:path>
                <a:path w="7512050" h="368935">
                  <a:moveTo>
                    <a:pt x="7498486" y="117538"/>
                  </a:moveTo>
                  <a:lnTo>
                    <a:pt x="7497742" y="111198"/>
                  </a:lnTo>
                  <a:lnTo>
                    <a:pt x="7504087" y="110489"/>
                  </a:lnTo>
                  <a:lnTo>
                    <a:pt x="7498486" y="117538"/>
                  </a:lnTo>
                  <a:close/>
                </a:path>
                <a:path w="7512050" h="368935">
                  <a:moveTo>
                    <a:pt x="6508518" y="232321"/>
                  </a:moveTo>
                  <a:lnTo>
                    <a:pt x="6390424" y="232321"/>
                  </a:lnTo>
                  <a:lnTo>
                    <a:pt x="7104837" y="155105"/>
                  </a:lnTo>
                  <a:lnTo>
                    <a:pt x="7497742" y="111198"/>
                  </a:lnTo>
                  <a:lnTo>
                    <a:pt x="7498486" y="117538"/>
                  </a:lnTo>
                  <a:lnTo>
                    <a:pt x="7511276" y="117538"/>
                  </a:lnTo>
                  <a:lnTo>
                    <a:pt x="7511846" y="122402"/>
                  </a:lnTo>
                  <a:lnTo>
                    <a:pt x="7505482" y="123113"/>
                  </a:lnTo>
                  <a:lnTo>
                    <a:pt x="6508518" y="232321"/>
                  </a:lnTo>
                  <a:close/>
                </a:path>
                <a:path w="7512050" h="368935">
                  <a:moveTo>
                    <a:pt x="673090" y="123113"/>
                  </a:moveTo>
                </a:path>
                <a:path w="7512050" h="368935">
                  <a:moveTo>
                    <a:pt x="6453224" y="136220"/>
                  </a:moveTo>
                  <a:lnTo>
                    <a:pt x="6332054" y="136220"/>
                  </a:lnTo>
                  <a:lnTo>
                    <a:pt x="6332715" y="136194"/>
                  </a:lnTo>
                  <a:lnTo>
                    <a:pt x="6453465" y="136194"/>
                  </a:lnTo>
                  <a:lnTo>
                    <a:pt x="6453224" y="136220"/>
                  </a:lnTo>
                  <a:close/>
                </a:path>
                <a:path w="7512050" h="368935">
                  <a:moveTo>
                    <a:pt x="428605" y="154821"/>
                  </a:moveTo>
                  <a:lnTo>
                    <a:pt x="428790" y="154787"/>
                  </a:lnTo>
                  <a:lnTo>
                    <a:pt x="428605" y="154821"/>
                  </a:lnTo>
                  <a:close/>
                </a:path>
                <a:path w="7512050" h="368935">
                  <a:moveTo>
                    <a:pt x="428510" y="154838"/>
                  </a:moveTo>
                </a:path>
                <a:path w="7512050" h="368935">
                  <a:moveTo>
                    <a:pt x="287108" y="180530"/>
                  </a:moveTo>
                  <a:lnTo>
                    <a:pt x="288188" y="180238"/>
                  </a:lnTo>
                  <a:lnTo>
                    <a:pt x="287681" y="180426"/>
                  </a:lnTo>
                  <a:lnTo>
                    <a:pt x="287108" y="180530"/>
                  </a:lnTo>
                  <a:close/>
                </a:path>
                <a:path w="7512050" h="368935">
                  <a:moveTo>
                    <a:pt x="287681" y="180426"/>
                  </a:moveTo>
                  <a:lnTo>
                    <a:pt x="288188" y="180238"/>
                  </a:lnTo>
                  <a:lnTo>
                    <a:pt x="288716" y="180238"/>
                  </a:lnTo>
                  <a:lnTo>
                    <a:pt x="287681" y="180426"/>
                  </a:lnTo>
                  <a:close/>
                </a:path>
                <a:path w="7512050" h="368935">
                  <a:moveTo>
                    <a:pt x="287401" y="180530"/>
                  </a:moveTo>
                  <a:lnTo>
                    <a:pt x="287108" y="180530"/>
                  </a:lnTo>
                  <a:lnTo>
                    <a:pt x="287681" y="180426"/>
                  </a:lnTo>
                  <a:lnTo>
                    <a:pt x="287401" y="180530"/>
                  </a:lnTo>
                  <a:close/>
                </a:path>
                <a:path w="7512050" h="368935">
                  <a:moveTo>
                    <a:pt x="93721" y="358660"/>
                  </a:moveTo>
                  <a:lnTo>
                    <a:pt x="53035" y="358660"/>
                  </a:lnTo>
                  <a:lnTo>
                    <a:pt x="50945" y="354115"/>
                  </a:lnTo>
                  <a:lnTo>
                    <a:pt x="439635" y="277799"/>
                  </a:lnTo>
                  <a:lnTo>
                    <a:pt x="878052" y="239153"/>
                  </a:lnTo>
                  <a:lnTo>
                    <a:pt x="1367815" y="219405"/>
                  </a:lnTo>
                  <a:lnTo>
                    <a:pt x="2310820" y="232105"/>
                  </a:lnTo>
                  <a:lnTo>
                    <a:pt x="1367815" y="232105"/>
                  </a:lnTo>
                  <a:lnTo>
                    <a:pt x="1368062" y="232108"/>
                  </a:lnTo>
                  <a:lnTo>
                    <a:pt x="879342" y="251815"/>
                  </a:lnTo>
                  <a:lnTo>
                    <a:pt x="879017" y="251815"/>
                  </a:lnTo>
                  <a:lnTo>
                    <a:pt x="878727" y="251839"/>
                  </a:lnTo>
                  <a:lnTo>
                    <a:pt x="442104" y="290334"/>
                  </a:lnTo>
                  <a:lnTo>
                    <a:pt x="441756" y="290334"/>
                  </a:lnTo>
                  <a:lnTo>
                    <a:pt x="441096" y="290423"/>
                  </a:lnTo>
                  <a:lnTo>
                    <a:pt x="441303" y="290423"/>
                  </a:lnTo>
                  <a:lnTo>
                    <a:pt x="93721" y="358660"/>
                  </a:lnTo>
                  <a:close/>
                </a:path>
                <a:path w="7512050" h="368935">
                  <a:moveTo>
                    <a:pt x="1368062" y="232108"/>
                  </a:moveTo>
                  <a:lnTo>
                    <a:pt x="1367815" y="232105"/>
                  </a:lnTo>
                  <a:lnTo>
                    <a:pt x="1368145" y="232105"/>
                  </a:lnTo>
                  <a:close/>
                </a:path>
                <a:path w="7512050" h="368935">
                  <a:moveTo>
                    <a:pt x="5276545" y="296456"/>
                  </a:moveTo>
                  <a:lnTo>
                    <a:pt x="3789210" y="264706"/>
                  </a:lnTo>
                  <a:lnTo>
                    <a:pt x="1368062" y="232108"/>
                  </a:lnTo>
                  <a:lnTo>
                    <a:pt x="2310820" y="232105"/>
                  </a:lnTo>
                  <a:lnTo>
                    <a:pt x="3776249" y="251840"/>
                  </a:lnTo>
                  <a:lnTo>
                    <a:pt x="5276562" y="283753"/>
                  </a:lnTo>
                  <a:lnTo>
                    <a:pt x="5276430" y="283756"/>
                  </a:lnTo>
                  <a:lnTo>
                    <a:pt x="5918759" y="283756"/>
                  </a:lnTo>
                  <a:lnTo>
                    <a:pt x="5276545" y="296456"/>
                  </a:lnTo>
                  <a:close/>
                </a:path>
                <a:path w="7512050" h="368935">
                  <a:moveTo>
                    <a:pt x="6079962" y="270903"/>
                  </a:moveTo>
                  <a:lnTo>
                    <a:pt x="5926899" y="270903"/>
                  </a:lnTo>
                  <a:lnTo>
                    <a:pt x="5927293" y="270890"/>
                  </a:lnTo>
                  <a:lnTo>
                    <a:pt x="5927052" y="270890"/>
                  </a:lnTo>
                  <a:lnTo>
                    <a:pt x="6390576" y="232295"/>
                  </a:lnTo>
                  <a:lnTo>
                    <a:pt x="6390424" y="232321"/>
                  </a:lnTo>
                  <a:lnTo>
                    <a:pt x="6508518" y="232321"/>
                  </a:lnTo>
                  <a:lnTo>
                    <a:pt x="6391706" y="244944"/>
                  </a:lnTo>
                  <a:lnTo>
                    <a:pt x="6080114" y="270890"/>
                  </a:lnTo>
                  <a:lnTo>
                    <a:pt x="5926976" y="270897"/>
                  </a:lnTo>
                  <a:lnTo>
                    <a:pt x="6080039" y="270897"/>
                  </a:lnTo>
                  <a:close/>
                </a:path>
                <a:path w="7512050" h="368935">
                  <a:moveTo>
                    <a:pt x="878743" y="251839"/>
                  </a:moveTo>
                  <a:lnTo>
                    <a:pt x="879017" y="251815"/>
                  </a:lnTo>
                  <a:lnTo>
                    <a:pt x="879342" y="251815"/>
                  </a:lnTo>
                  <a:lnTo>
                    <a:pt x="878743" y="251839"/>
                  </a:lnTo>
                  <a:close/>
                </a:path>
                <a:path w="7512050" h="368935">
                  <a:moveTo>
                    <a:pt x="878729" y="251840"/>
                  </a:moveTo>
                </a:path>
                <a:path w="7512050" h="368935">
                  <a:moveTo>
                    <a:pt x="5918759" y="283756"/>
                  </a:moveTo>
                  <a:lnTo>
                    <a:pt x="5276562" y="283753"/>
                  </a:lnTo>
                  <a:lnTo>
                    <a:pt x="5926976" y="270897"/>
                  </a:lnTo>
                  <a:lnTo>
                    <a:pt x="6079962" y="270903"/>
                  </a:lnTo>
                  <a:lnTo>
                    <a:pt x="5927750" y="283578"/>
                  </a:lnTo>
                  <a:lnTo>
                    <a:pt x="5918759" y="283756"/>
                  </a:lnTo>
                  <a:close/>
                </a:path>
                <a:path w="7512050" h="368935">
                  <a:moveTo>
                    <a:pt x="10833" y="283184"/>
                  </a:moveTo>
                  <a:lnTo>
                    <a:pt x="14389" y="274586"/>
                  </a:lnTo>
                  <a:lnTo>
                    <a:pt x="17246" y="280803"/>
                  </a:lnTo>
                  <a:lnTo>
                    <a:pt x="10833" y="283184"/>
                  </a:lnTo>
                  <a:close/>
                </a:path>
                <a:path w="7512050" h="368935">
                  <a:moveTo>
                    <a:pt x="17246" y="280803"/>
                  </a:moveTo>
                  <a:lnTo>
                    <a:pt x="14389" y="274586"/>
                  </a:lnTo>
                  <a:lnTo>
                    <a:pt x="33997" y="274586"/>
                  </a:lnTo>
                  <a:lnTo>
                    <a:pt x="17246" y="280803"/>
                  </a:lnTo>
                  <a:close/>
                </a:path>
                <a:path w="7512050" h="368935">
                  <a:moveTo>
                    <a:pt x="18341" y="283184"/>
                  </a:moveTo>
                  <a:lnTo>
                    <a:pt x="10833" y="283184"/>
                  </a:lnTo>
                  <a:lnTo>
                    <a:pt x="17246" y="280803"/>
                  </a:lnTo>
                  <a:lnTo>
                    <a:pt x="18341" y="283184"/>
                  </a:lnTo>
                  <a:close/>
                </a:path>
                <a:path w="7512050" h="368935">
                  <a:moveTo>
                    <a:pt x="441096" y="290423"/>
                  </a:moveTo>
                  <a:lnTo>
                    <a:pt x="441756" y="290334"/>
                  </a:lnTo>
                  <a:lnTo>
                    <a:pt x="441473" y="290390"/>
                  </a:lnTo>
                  <a:lnTo>
                    <a:pt x="441096" y="290423"/>
                  </a:lnTo>
                  <a:close/>
                </a:path>
                <a:path w="7512050" h="368935">
                  <a:moveTo>
                    <a:pt x="441473" y="290390"/>
                  </a:moveTo>
                  <a:lnTo>
                    <a:pt x="441756" y="290334"/>
                  </a:lnTo>
                  <a:lnTo>
                    <a:pt x="442104" y="290334"/>
                  </a:lnTo>
                  <a:lnTo>
                    <a:pt x="441473" y="290390"/>
                  </a:lnTo>
                  <a:close/>
                </a:path>
                <a:path w="7512050" h="368935">
                  <a:moveTo>
                    <a:pt x="441303" y="290423"/>
                  </a:moveTo>
                  <a:lnTo>
                    <a:pt x="441096" y="290423"/>
                  </a:lnTo>
                  <a:lnTo>
                    <a:pt x="441473" y="290390"/>
                  </a:lnTo>
                  <a:lnTo>
                    <a:pt x="441303" y="290423"/>
                  </a:lnTo>
                  <a:close/>
                </a:path>
                <a:path w="7512050" h="368935">
                  <a:moveTo>
                    <a:pt x="53035" y="358660"/>
                  </a:moveTo>
                  <a:lnTo>
                    <a:pt x="46037" y="355079"/>
                  </a:lnTo>
                  <a:lnTo>
                    <a:pt x="50945" y="354115"/>
                  </a:lnTo>
                  <a:lnTo>
                    <a:pt x="53035" y="358660"/>
                  </a:lnTo>
                  <a:close/>
                </a:path>
              </a:pathLst>
            </a:custGeom>
            <a:solidFill>
              <a:srgbClr val="D7080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5" name="object 12"/>
            <p:cNvSpPr/>
            <p:nvPr/>
          </p:nvSpPr>
          <p:spPr>
            <a:xfrm>
              <a:off x="2612880" y="5444640"/>
              <a:ext cx="5004000" cy="173160"/>
            </a:xfrm>
            <a:custGeom>
              <a:avLst/>
              <a:gdLst>
                <a:gd name="textAreaLeft" fmla="*/ 0 w 5004000"/>
                <a:gd name="textAreaRight" fmla="*/ 5004360 w 5004000"/>
                <a:gd name="textAreaTop" fmla="*/ 0 h 173160"/>
                <a:gd name="textAreaBottom" fmla="*/ 173520 h 173160"/>
              </a:gdLst>
              <a:ahLst/>
              <a:cxnLst/>
              <a:rect l="textAreaLeft" t="textAreaTop" r="textAreaRight" b="textAreaBottom"/>
              <a:pathLst>
                <a:path w="5004434" h="173354">
                  <a:moveTo>
                    <a:pt x="4701311" y="173355"/>
                  </a:moveTo>
                  <a:lnTo>
                    <a:pt x="4334662" y="160477"/>
                  </a:lnTo>
                  <a:lnTo>
                    <a:pt x="2570048" y="147612"/>
                  </a:lnTo>
                  <a:lnTo>
                    <a:pt x="1545640" y="141605"/>
                  </a:lnTo>
                  <a:lnTo>
                    <a:pt x="798576" y="128727"/>
                  </a:lnTo>
                  <a:lnTo>
                    <a:pt x="463689" y="96113"/>
                  </a:lnTo>
                  <a:lnTo>
                    <a:pt x="463689" y="57492"/>
                  </a:lnTo>
                  <a:lnTo>
                    <a:pt x="0" y="57492"/>
                  </a:lnTo>
                  <a:lnTo>
                    <a:pt x="6870" y="0"/>
                  </a:lnTo>
                  <a:lnTo>
                    <a:pt x="5004434" y="64363"/>
                  </a:lnTo>
                  <a:lnTo>
                    <a:pt x="4997564" y="134734"/>
                  </a:lnTo>
                  <a:lnTo>
                    <a:pt x="4701311" y="173355"/>
                  </a:lnTo>
                  <a:close/>
                </a:path>
              </a:pathLst>
            </a:custGeom>
            <a:solidFill>
              <a:srgbClr val="F37929">
                <a:alpha val="35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6" name="object 13"/>
            <p:cNvSpPr/>
            <p:nvPr/>
          </p:nvSpPr>
          <p:spPr>
            <a:xfrm>
              <a:off x="2606040" y="5438160"/>
              <a:ext cx="5018760" cy="186480"/>
            </a:xfrm>
            <a:custGeom>
              <a:avLst/>
              <a:gdLst>
                <a:gd name="textAreaLeft" fmla="*/ 0 w 5018760"/>
                <a:gd name="textAreaRight" fmla="*/ 5019120 w 5018760"/>
                <a:gd name="textAreaTop" fmla="*/ 0 h 186480"/>
                <a:gd name="textAreaBottom" fmla="*/ 186840 h 186480"/>
              </a:gdLst>
              <a:ahLst/>
              <a:cxnLst/>
              <a:rect l="textAreaLeft" t="textAreaTop" r="textAreaRight" b="textAreaBottom"/>
              <a:pathLst>
                <a:path w="5019040" h="186689">
                  <a:moveTo>
                    <a:pt x="464489" y="70269"/>
                  </a:moveTo>
                  <a:lnTo>
                    <a:pt x="0" y="70269"/>
                  </a:lnTo>
                  <a:lnTo>
                    <a:pt x="8394" y="0"/>
                  </a:lnTo>
                  <a:lnTo>
                    <a:pt x="565519" y="7175"/>
                  </a:lnTo>
                  <a:lnTo>
                    <a:pt x="20319" y="7175"/>
                  </a:lnTo>
                  <a:lnTo>
                    <a:pt x="13931" y="12776"/>
                  </a:lnTo>
                  <a:lnTo>
                    <a:pt x="19642" y="12849"/>
                  </a:lnTo>
                  <a:lnTo>
                    <a:pt x="14299" y="57569"/>
                  </a:lnTo>
                  <a:lnTo>
                    <a:pt x="7150" y="57569"/>
                  </a:lnTo>
                  <a:lnTo>
                    <a:pt x="13449" y="64681"/>
                  </a:lnTo>
                  <a:lnTo>
                    <a:pt x="464489" y="64681"/>
                  </a:lnTo>
                  <a:lnTo>
                    <a:pt x="464489" y="70269"/>
                  </a:lnTo>
                  <a:close/>
                </a:path>
                <a:path w="5019040" h="186689">
                  <a:moveTo>
                    <a:pt x="19642" y="12849"/>
                  </a:moveTo>
                  <a:lnTo>
                    <a:pt x="13931" y="12776"/>
                  </a:lnTo>
                  <a:lnTo>
                    <a:pt x="20319" y="7175"/>
                  </a:lnTo>
                  <a:lnTo>
                    <a:pt x="19642" y="12849"/>
                  </a:lnTo>
                  <a:close/>
                </a:path>
                <a:path w="5019040" h="186689">
                  <a:moveTo>
                    <a:pt x="5004588" y="77050"/>
                  </a:moveTo>
                  <a:lnTo>
                    <a:pt x="19642" y="12849"/>
                  </a:lnTo>
                  <a:lnTo>
                    <a:pt x="20319" y="7175"/>
                  </a:lnTo>
                  <a:lnTo>
                    <a:pt x="565519" y="7175"/>
                  </a:lnTo>
                  <a:lnTo>
                    <a:pt x="5018570" y="64528"/>
                  </a:lnTo>
                  <a:lnTo>
                    <a:pt x="5018020" y="70167"/>
                  </a:lnTo>
                  <a:lnTo>
                    <a:pt x="5005260" y="70167"/>
                  </a:lnTo>
                  <a:lnTo>
                    <a:pt x="5004588" y="77050"/>
                  </a:lnTo>
                  <a:close/>
                </a:path>
                <a:path w="5019040" h="186689">
                  <a:moveTo>
                    <a:pt x="13449" y="64681"/>
                  </a:moveTo>
                  <a:lnTo>
                    <a:pt x="7150" y="57569"/>
                  </a:lnTo>
                  <a:lnTo>
                    <a:pt x="14299" y="57569"/>
                  </a:lnTo>
                  <a:lnTo>
                    <a:pt x="13449" y="64681"/>
                  </a:lnTo>
                  <a:close/>
                </a:path>
                <a:path w="5019040" h="186689">
                  <a:moveTo>
                    <a:pt x="464489" y="64681"/>
                  </a:moveTo>
                  <a:lnTo>
                    <a:pt x="13449" y="64681"/>
                  </a:lnTo>
                  <a:lnTo>
                    <a:pt x="14299" y="57569"/>
                  </a:lnTo>
                  <a:lnTo>
                    <a:pt x="477189" y="57569"/>
                  </a:lnTo>
                  <a:lnTo>
                    <a:pt x="477189" y="63919"/>
                  </a:lnTo>
                  <a:lnTo>
                    <a:pt x="464489" y="63919"/>
                  </a:lnTo>
                  <a:lnTo>
                    <a:pt x="464489" y="64681"/>
                  </a:lnTo>
                  <a:close/>
                </a:path>
                <a:path w="5019040" h="186689">
                  <a:moveTo>
                    <a:pt x="4708766" y="186143"/>
                  </a:moveTo>
                  <a:lnTo>
                    <a:pt x="4341583" y="173253"/>
                  </a:lnTo>
                  <a:lnTo>
                    <a:pt x="1552714" y="154381"/>
                  </a:lnTo>
                  <a:lnTo>
                    <a:pt x="805370" y="141503"/>
                  </a:lnTo>
                  <a:lnTo>
                    <a:pt x="464489" y="108305"/>
                  </a:lnTo>
                  <a:lnTo>
                    <a:pt x="464489" y="63919"/>
                  </a:lnTo>
                  <a:lnTo>
                    <a:pt x="470839" y="70269"/>
                  </a:lnTo>
                  <a:lnTo>
                    <a:pt x="477189" y="70269"/>
                  </a:lnTo>
                  <a:lnTo>
                    <a:pt x="477189" y="96227"/>
                  </a:lnTo>
                  <a:lnTo>
                    <a:pt x="471462" y="96227"/>
                  </a:lnTo>
                  <a:lnTo>
                    <a:pt x="477189" y="102539"/>
                  </a:lnTo>
                  <a:lnTo>
                    <a:pt x="536299" y="102539"/>
                  </a:lnTo>
                  <a:lnTo>
                    <a:pt x="806087" y="128803"/>
                  </a:lnTo>
                  <a:lnTo>
                    <a:pt x="805840" y="128803"/>
                  </a:lnTo>
                  <a:lnTo>
                    <a:pt x="806348" y="128828"/>
                  </a:lnTo>
                  <a:lnTo>
                    <a:pt x="807313" y="128828"/>
                  </a:lnTo>
                  <a:lnTo>
                    <a:pt x="1552892" y="141681"/>
                  </a:lnTo>
                  <a:lnTo>
                    <a:pt x="4341939" y="160553"/>
                  </a:lnTo>
                  <a:lnTo>
                    <a:pt x="4708176" y="173413"/>
                  </a:lnTo>
                  <a:lnTo>
                    <a:pt x="4707648" y="173481"/>
                  </a:lnTo>
                  <a:lnTo>
                    <a:pt x="4805915" y="173481"/>
                  </a:lnTo>
                  <a:lnTo>
                    <a:pt x="4708766" y="186143"/>
                  </a:lnTo>
                  <a:close/>
                </a:path>
                <a:path w="5019040" h="186689">
                  <a:moveTo>
                    <a:pt x="477189" y="70269"/>
                  </a:moveTo>
                  <a:lnTo>
                    <a:pt x="470839" y="70269"/>
                  </a:lnTo>
                  <a:lnTo>
                    <a:pt x="464489" y="63919"/>
                  </a:lnTo>
                  <a:lnTo>
                    <a:pt x="477189" y="63919"/>
                  </a:lnTo>
                  <a:lnTo>
                    <a:pt x="477189" y="70269"/>
                  </a:lnTo>
                  <a:close/>
                </a:path>
                <a:path w="5019040" h="186689">
                  <a:moveTo>
                    <a:pt x="5011508" y="77139"/>
                  </a:moveTo>
                  <a:lnTo>
                    <a:pt x="5004588" y="77050"/>
                  </a:lnTo>
                  <a:lnTo>
                    <a:pt x="5005260" y="70167"/>
                  </a:lnTo>
                  <a:lnTo>
                    <a:pt x="5011508" y="77139"/>
                  </a:lnTo>
                  <a:close/>
                </a:path>
                <a:path w="5019040" h="186689">
                  <a:moveTo>
                    <a:pt x="5017339" y="77139"/>
                  </a:moveTo>
                  <a:lnTo>
                    <a:pt x="5011508" y="77139"/>
                  </a:lnTo>
                  <a:lnTo>
                    <a:pt x="5005260" y="70167"/>
                  </a:lnTo>
                  <a:lnTo>
                    <a:pt x="5018020" y="70167"/>
                  </a:lnTo>
                  <a:lnTo>
                    <a:pt x="5017339" y="77139"/>
                  </a:lnTo>
                  <a:close/>
                </a:path>
                <a:path w="5019040" h="186689">
                  <a:moveTo>
                    <a:pt x="5011154" y="140550"/>
                  </a:moveTo>
                  <a:lnTo>
                    <a:pt x="4998389" y="140550"/>
                  </a:lnTo>
                  <a:lnTo>
                    <a:pt x="5003888" y="134861"/>
                  </a:lnTo>
                  <a:lnTo>
                    <a:pt x="4998945" y="134861"/>
                  </a:lnTo>
                  <a:lnTo>
                    <a:pt x="5004588" y="77050"/>
                  </a:lnTo>
                  <a:lnTo>
                    <a:pt x="5011508" y="77139"/>
                  </a:lnTo>
                  <a:lnTo>
                    <a:pt x="5017339" y="77139"/>
                  </a:lnTo>
                  <a:lnTo>
                    <a:pt x="5011709" y="134861"/>
                  </a:lnTo>
                  <a:lnTo>
                    <a:pt x="5003888" y="134861"/>
                  </a:lnTo>
                  <a:lnTo>
                    <a:pt x="4998881" y="135514"/>
                  </a:lnTo>
                  <a:lnTo>
                    <a:pt x="5011645" y="135514"/>
                  </a:lnTo>
                  <a:lnTo>
                    <a:pt x="5011154" y="140550"/>
                  </a:lnTo>
                  <a:close/>
                </a:path>
                <a:path w="5019040" h="186689">
                  <a:moveTo>
                    <a:pt x="477189" y="102539"/>
                  </a:moveTo>
                  <a:lnTo>
                    <a:pt x="471462" y="96227"/>
                  </a:lnTo>
                  <a:lnTo>
                    <a:pt x="477189" y="96785"/>
                  </a:lnTo>
                  <a:lnTo>
                    <a:pt x="477189" y="102539"/>
                  </a:lnTo>
                  <a:close/>
                </a:path>
                <a:path w="5019040" h="186689">
                  <a:moveTo>
                    <a:pt x="477189" y="96785"/>
                  </a:moveTo>
                  <a:lnTo>
                    <a:pt x="471462" y="96227"/>
                  </a:lnTo>
                  <a:lnTo>
                    <a:pt x="477189" y="96227"/>
                  </a:lnTo>
                  <a:lnTo>
                    <a:pt x="477189" y="96785"/>
                  </a:lnTo>
                  <a:close/>
                </a:path>
                <a:path w="5019040" h="186689">
                  <a:moveTo>
                    <a:pt x="536299" y="102539"/>
                  </a:moveTo>
                  <a:lnTo>
                    <a:pt x="477189" y="102539"/>
                  </a:lnTo>
                  <a:lnTo>
                    <a:pt x="477189" y="96785"/>
                  </a:lnTo>
                  <a:lnTo>
                    <a:pt x="536299" y="102539"/>
                  </a:lnTo>
                  <a:close/>
                </a:path>
                <a:path w="5019040" h="186689">
                  <a:moveTo>
                    <a:pt x="807313" y="128828"/>
                  </a:moveTo>
                  <a:lnTo>
                    <a:pt x="806348" y="128828"/>
                  </a:lnTo>
                  <a:lnTo>
                    <a:pt x="806140" y="128808"/>
                  </a:lnTo>
                  <a:lnTo>
                    <a:pt x="807313" y="128828"/>
                  </a:lnTo>
                  <a:close/>
                </a:path>
                <a:path w="5019040" h="186689">
                  <a:moveTo>
                    <a:pt x="4998389" y="140550"/>
                  </a:moveTo>
                  <a:lnTo>
                    <a:pt x="4998881" y="135514"/>
                  </a:lnTo>
                  <a:lnTo>
                    <a:pt x="5003888" y="134861"/>
                  </a:lnTo>
                  <a:lnTo>
                    <a:pt x="4998389" y="140550"/>
                  </a:lnTo>
                  <a:close/>
                </a:path>
                <a:path w="5019040" h="186689">
                  <a:moveTo>
                    <a:pt x="4805915" y="173481"/>
                  </a:moveTo>
                  <a:lnTo>
                    <a:pt x="4707648" y="173481"/>
                  </a:lnTo>
                  <a:lnTo>
                    <a:pt x="4708690" y="173431"/>
                  </a:lnTo>
                  <a:lnTo>
                    <a:pt x="4708176" y="173413"/>
                  </a:lnTo>
                  <a:lnTo>
                    <a:pt x="4998881" y="135514"/>
                  </a:lnTo>
                  <a:lnTo>
                    <a:pt x="4998389" y="140550"/>
                  </a:lnTo>
                  <a:lnTo>
                    <a:pt x="5011154" y="140550"/>
                  </a:lnTo>
                  <a:lnTo>
                    <a:pt x="5010543" y="146812"/>
                  </a:lnTo>
                  <a:lnTo>
                    <a:pt x="4805915" y="173481"/>
                  </a:lnTo>
                  <a:close/>
                </a:path>
                <a:path w="5019040" h="186689">
                  <a:moveTo>
                    <a:pt x="4707648" y="173481"/>
                  </a:moveTo>
                  <a:lnTo>
                    <a:pt x="4708176" y="173413"/>
                  </a:lnTo>
                  <a:lnTo>
                    <a:pt x="4708690" y="173431"/>
                  </a:lnTo>
                  <a:lnTo>
                    <a:pt x="4707648" y="173481"/>
                  </a:lnTo>
                  <a:close/>
                </a:path>
              </a:pathLst>
            </a:custGeom>
            <a:solidFill>
              <a:srgbClr val="D7080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97" name="object 14"/>
            <p:cNvSpPr/>
            <p:nvPr/>
          </p:nvSpPr>
          <p:spPr>
            <a:xfrm>
              <a:off x="7161480" y="6100560"/>
              <a:ext cx="1326240" cy="479520"/>
            </a:xfrm>
            <a:custGeom>
              <a:avLst/>
              <a:gdLst>
                <a:gd name="textAreaLeft" fmla="*/ 0 w 1326240"/>
                <a:gd name="textAreaRight" fmla="*/ 1326600 w 1326240"/>
                <a:gd name="textAreaTop" fmla="*/ 0 h 479520"/>
                <a:gd name="textAreaBottom" fmla="*/ 479880 h 479520"/>
              </a:gdLst>
              <a:ahLst/>
              <a:cxnLst/>
              <a:rect l="textAreaLeft" t="textAreaTop" r="textAreaRight" b="textAreaBottom"/>
              <a:pathLst>
                <a:path w="1326515" h="480059">
                  <a:moveTo>
                    <a:pt x="1326515" y="480059"/>
                  </a:moveTo>
                  <a:lnTo>
                    <a:pt x="0" y="480059"/>
                  </a:lnTo>
                  <a:lnTo>
                    <a:pt x="0" y="57543"/>
                  </a:lnTo>
                  <a:lnTo>
                    <a:pt x="1326515" y="0"/>
                  </a:lnTo>
                  <a:lnTo>
                    <a:pt x="1326515" y="480059"/>
                  </a:lnTo>
                  <a:close/>
                </a:path>
              </a:pathLst>
            </a:custGeom>
            <a:solidFill>
              <a:srgbClr val="FFC000">
                <a:alpha val="1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8" name="object 15"/>
            <p:cNvSpPr/>
            <p:nvPr/>
          </p:nvSpPr>
          <p:spPr>
            <a:xfrm>
              <a:off x="7155360" y="6093720"/>
              <a:ext cx="1338840" cy="493200"/>
            </a:xfrm>
            <a:custGeom>
              <a:avLst/>
              <a:gdLst>
                <a:gd name="textAreaLeft" fmla="*/ 0 w 1338840"/>
                <a:gd name="textAreaRight" fmla="*/ 1339200 w 1338840"/>
                <a:gd name="textAreaTop" fmla="*/ 0 h 493200"/>
                <a:gd name="textAreaBottom" fmla="*/ 493560 h 493200"/>
              </a:gdLst>
              <a:ahLst/>
              <a:cxnLst/>
              <a:rect l="textAreaLeft" t="textAreaTop" r="textAreaRight" b="textAreaBottom"/>
              <a:pathLst>
                <a:path w="1339215" h="493395">
                  <a:moveTo>
                    <a:pt x="1339215" y="493039"/>
                  </a:moveTo>
                  <a:lnTo>
                    <a:pt x="0" y="493039"/>
                  </a:lnTo>
                  <a:lnTo>
                    <a:pt x="0" y="58089"/>
                  </a:lnTo>
                  <a:lnTo>
                    <a:pt x="1339215" y="0"/>
                  </a:lnTo>
                  <a:lnTo>
                    <a:pt x="1339215" y="6629"/>
                  </a:lnTo>
                  <a:lnTo>
                    <a:pt x="1326515" y="6629"/>
                  </a:lnTo>
                  <a:lnTo>
                    <a:pt x="1326515" y="13266"/>
                  </a:lnTo>
                  <a:lnTo>
                    <a:pt x="152751" y="64173"/>
                  </a:lnTo>
                  <a:lnTo>
                    <a:pt x="12700" y="64173"/>
                  </a:lnTo>
                  <a:lnTo>
                    <a:pt x="6629" y="70510"/>
                  </a:lnTo>
                  <a:lnTo>
                    <a:pt x="12700" y="70510"/>
                  </a:lnTo>
                  <a:lnTo>
                    <a:pt x="12700" y="480339"/>
                  </a:lnTo>
                  <a:lnTo>
                    <a:pt x="6350" y="480339"/>
                  </a:lnTo>
                  <a:lnTo>
                    <a:pt x="12700" y="486689"/>
                  </a:lnTo>
                  <a:lnTo>
                    <a:pt x="1339215" y="486689"/>
                  </a:lnTo>
                  <a:lnTo>
                    <a:pt x="1339215" y="493039"/>
                  </a:lnTo>
                  <a:close/>
                </a:path>
                <a:path w="1339215" h="493395">
                  <a:moveTo>
                    <a:pt x="1326515" y="13266"/>
                  </a:moveTo>
                  <a:lnTo>
                    <a:pt x="1326515" y="6629"/>
                  </a:lnTo>
                  <a:lnTo>
                    <a:pt x="1333144" y="12979"/>
                  </a:lnTo>
                  <a:lnTo>
                    <a:pt x="1326515" y="13266"/>
                  </a:lnTo>
                  <a:close/>
                </a:path>
                <a:path w="1339215" h="493395">
                  <a:moveTo>
                    <a:pt x="1326515" y="486689"/>
                  </a:moveTo>
                  <a:lnTo>
                    <a:pt x="1326515" y="13266"/>
                  </a:lnTo>
                  <a:lnTo>
                    <a:pt x="1333144" y="12979"/>
                  </a:lnTo>
                  <a:lnTo>
                    <a:pt x="1326515" y="6629"/>
                  </a:lnTo>
                  <a:lnTo>
                    <a:pt x="1339215" y="6629"/>
                  </a:lnTo>
                  <a:lnTo>
                    <a:pt x="1339215" y="480339"/>
                  </a:lnTo>
                  <a:lnTo>
                    <a:pt x="1332865" y="480339"/>
                  </a:lnTo>
                  <a:lnTo>
                    <a:pt x="1326515" y="486689"/>
                  </a:lnTo>
                  <a:close/>
                </a:path>
                <a:path w="1339215" h="493395">
                  <a:moveTo>
                    <a:pt x="6629" y="70510"/>
                  </a:moveTo>
                  <a:lnTo>
                    <a:pt x="12700" y="64173"/>
                  </a:lnTo>
                  <a:lnTo>
                    <a:pt x="12700" y="70247"/>
                  </a:lnTo>
                  <a:lnTo>
                    <a:pt x="6629" y="70510"/>
                  </a:lnTo>
                  <a:close/>
                </a:path>
                <a:path w="1339215" h="493395">
                  <a:moveTo>
                    <a:pt x="12700" y="70247"/>
                  </a:moveTo>
                  <a:lnTo>
                    <a:pt x="12700" y="64173"/>
                  </a:lnTo>
                  <a:lnTo>
                    <a:pt x="152751" y="64173"/>
                  </a:lnTo>
                  <a:lnTo>
                    <a:pt x="12700" y="70247"/>
                  </a:lnTo>
                  <a:close/>
                </a:path>
                <a:path w="1339215" h="493395">
                  <a:moveTo>
                    <a:pt x="12700" y="70510"/>
                  </a:moveTo>
                  <a:lnTo>
                    <a:pt x="6629" y="70510"/>
                  </a:lnTo>
                  <a:lnTo>
                    <a:pt x="12700" y="70247"/>
                  </a:lnTo>
                  <a:lnTo>
                    <a:pt x="12700" y="70510"/>
                  </a:lnTo>
                  <a:close/>
                </a:path>
                <a:path w="1339215" h="493395">
                  <a:moveTo>
                    <a:pt x="12700" y="486689"/>
                  </a:moveTo>
                  <a:lnTo>
                    <a:pt x="6350" y="480339"/>
                  </a:lnTo>
                  <a:lnTo>
                    <a:pt x="12700" y="480339"/>
                  </a:lnTo>
                  <a:lnTo>
                    <a:pt x="12700" y="486689"/>
                  </a:lnTo>
                  <a:close/>
                </a:path>
                <a:path w="1339215" h="493395">
                  <a:moveTo>
                    <a:pt x="1326515" y="486689"/>
                  </a:moveTo>
                  <a:lnTo>
                    <a:pt x="12700" y="486689"/>
                  </a:lnTo>
                  <a:lnTo>
                    <a:pt x="12700" y="480339"/>
                  </a:lnTo>
                  <a:lnTo>
                    <a:pt x="1326515" y="480339"/>
                  </a:lnTo>
                  <a:lnTo>
                    <a:pt x="1326515" y="486689"/>
                  </a:lnTo>
                  <a:close/>
                </a:path>
                <a:path w="1339215" h="493395">
                  <a:moveTo>
                    <a:pt x="1339215" y="486689"/>
                  </a:moveTo>
                  <a:lnTo>
                    <a:pt x="1326515" y="486689"/>
                  </a:lnTo>
                  <a:lnTo>
                    <a:pt x="1332865" y="480339"/>
                  </a:lnTo>
                  <a:lnTo>
                    <a:pt x="1339215" y="480339"/>
                  </a:lnTo>
                  <a:lnTo>
                    <a:pt x="1339215" y="48668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9" name="object 16"/>
            <p:cNvSpPr/>
            <p:nvPr/>
          </p:nvSpPr>
          <p:spPr>
            <a:xfrm>
              <a:off x="4844880" y="6246000"/>
              <a:ext cx="1457640" cy="579240"/>
            </a:xfrm>
            <a:custGeom>
              <a:avLst/>
              <a:gdLst>
                <a:gd name="textAreaLeft" fmla="*/ 0 w 1457640"/>
                <a:gd name="textAreaRight" fmla="*/ 1458000 w 1457640"/>
                <a:gd name="textAreaTop" fmla="*/ 0 h 579240"/>
                <a:gd name="textAreaBottom" fmla="*/ 579600 h 579240"/>
              </a:gdLst>
              <a:ahLst/>
              <a:cxnLst/>
              <a:rect l="textAreaLeft" t="textAreaTop" r="textAreaRight" b="textAreaBottom"/>
              <a:pathLst>
                <a:path w="1457960" h="579754">
                  <a:moveTo>
                    <a:pt x="9448" y="579755"/>
                  </a:moveTo>
                  <a:lnTo>
                    <a:pt x="0" y="44665"/>
                  </a:lnTo>
                  <a:lnTo>
                    <a:pt x="434466" y="25768"/>
                  </a:lnTo>
                  <a:lnTo>
                    <a:pt x="801103" y="83312"/>
                  </a:lnTo>
                  <a:lnTo>
                    <a:pt x="965962" y="86753"/>
                  </a:lnTo>
                  <a:lnTo>
                    <a:pt x="1457960" y="0"/>
                  </a:lnTo>
                  <a:lnTo>
                    <a:pt x="1451952" y="421716"/>
                  </a:lnTo>
                  <a:lnTo>
                    <a:pt x="9448" y="579755"/>
                  </a:lnTo>
                  <a:close/>
                </a:path>
              </a:pathLst>
            </a:custGeom>
            <a:solidFill>
              <a:srgbClr val="FFC000">
                <a:alpha val="1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0" name="object 17"/>
            <p:cNvSpPr/>
            <p:nvPr/>
          </p:nvSpPr>
          <p:spPr>
            <a:xfrm>
              <a:off x="4838760" y="6238440"/>
              <a:ext cx="1470960" cy="594720"/>
            </a:xfrm>
            <a:custGeom>
              <a:avLst/>
              <a:gdLst>
                <a:gd name="textAreaLeft" fmla="*/ 0 w 1470960"/>
                <a:gd name="textAreaRight" fmla="*/ 1471320 w 1470960"/>
                <a:gd name="textAreaTop" fmla="*/ 0 h 594720"/>
                <a:gd name="textAreaBottom" fmla="*/ 595080 h 594720"/>
              </a:gdLst>
              <a:ahLst/>
              <a:cxnLst/>
              <a:rect l="textAreaLeft" t="textAreaTop" r="textAreaRight" b="textAreaBottom"/>
              <a:pathLst>
                <a:path w="1471295" h="594995">
                  <a:moveTo>
                    <a:pt x="1044508" y="88074"/>
                  </a:moveTo>
                  <a:lnTo>
                    <a:pt x="971321" y="88074"/>
                  </a:lnTo>
                  <a:lnTo>
                    <a:pt x="972553" y="87985"/>
                  </a:lnTo>
                  <a:lnTo>
                    <a:pt x="971902" y="87972"/>
                  </a:lnTo>
                  <a:lnTo>
                    <a:pt x="1470888" y="0"/>
                  </a:lnTo>
                  <a:lnTo>
                    <a:pt x="1470781" y="7493"/>
                  </a:lnTo>
                  <a:lnTo>
                    <a:pt x="1458074" y="7493"/>
                  </a:lnTo>
                  <a:lnTo>
                    <a:pt x="1457965" y="15164"/>
                  </a:lnTo>
                  <a:lnTo>
                    <a:pt x="1044508" y="88074"/>
                  </a:lnTo>
                  <a:close/>
                </a:path>
                <a:path w="1471295" h="594995">
                  <a:moveTo>
                    <a:pt x="1457965" y="15164"/>
                  </a:moveTo>
                  <a:lnTo>
                    <a:pt x="1458074" y="7493"/>
                  </a:lnTo>
                  <a:lnTo>
                    <a:pt x="1465529" y="13830"/>
                  </a:lnTo>
                  <a:lnTo>
                    <a:pt x="1457965" y="15164"/>
                  </a:lnTo>
                  <a:close/>
                </a:path>
                <a:path w="1471295" h="594995">
                  <a:moveTo>
                    <a:pt x="1464760" y="429209"/>
                  </a:moveTo>
                  <a:lnTo>
                    <a:pt x="1452067" y="429209"/>
                  </a:lnTo>
                  <a:lnTo>
                    <a:pt x="1457718" y="422986"/>
                  </a:lnTo>
                  <a:lnTo>
                    <a:pt x="1452155" y="422986"/>
                  </a:lnTo>
                  <a:lnTo>
                    <a:pt x="1457965" y="15164"/>
                  </a:lnTo>
                  <a:lnTo>
                    <a:pt x="1465529" y="13830"/>
                  </a:lnTo>
                  <a:lnTo>
                    <a:pt x="1458074" y="7493"/>
                  </a:lnTo>
                  <a:lnTo>
                    <a:pt x="1470781" y="7493"/>
                  </a:lnTo>
                  <a:lnTo>
                    <a:pt x="1464849" y="422986"/>
                  </a:lnTo>
                  <a:lnTo>
                    <a:pt x="1457718" y="422986"/>
                  </a:lnTo>
                  <a:lnTo>
                    <a:pt x="1452147" y="423596"/>
                  </a:lnTo>
                  <a:lnTo>
                    <a:pt x="1464841" y="423596"/>
                  </a:lnTo>
                  <a:lnTo>
                    <a:pt x="1464760" y="429209"/>
                  </a:lnTo>
                  <a:close/>
                </a:path>
                <a:path w="1471295" h="594995">
                  <a:moveTo>
                    <a:pt x="9677" y="594410"/>
                  </a:moveTo>
                  <a:lnTo>
                    <a:pt x="0" y="46164"/>
                  </a:lnTo>
                  <a:lnTo>
                    <a:pt x="441286" y="26974"/>
                  </a:lnTo>
                  <a:lnTo>
                    <a:pt x="521877" y="39624"/>
                  </a:lnTo>
                  <a:lnTo>
                    <a:pt x="439953" y="39624"/>
                  </a:lnTo>
                  <a:lnTo>
                    <a:pt x="440543" y="39716"/>
                  </a:lnTo>
                  <a:lnTo>
                    <a:pt x="155069" y="52133"/>
                  </a:lnTo>
                  <a:lnTo>
                    <a:pt x="12814" y="52133"/>
                  </a:lnTo>
                  <a:lnTo>
                    <a:pt x="6743" y="58585"/>
                  </a:lnTo>
                  <a:lnTo>
                    <a:pt x="12928" y="58585"/>
                  </a:lnTo>
                  <a:lnTo>
                    <a:pt x="22140" y="580266"/>
                  </a:lnTo>
                  <a:lnTo>
                    <a:pt x="15214" y="581025"/>
                  </a:lnTo>
                  <a:lnTo>
                    <a:pt x="22263" y="587222"/>
                  </a:lnTo>
                  <a:lnTo>
                    <a:pt x="75286" y="587222"/>
                  </a:lnTo>
                  <a:lnTo>
                    <a:pt x="9677" y="594410"/>
                  </a:lnTo>
                  <a:close/>
                </a:path>
                <a:path w="1471295" h="594995">
                  <a:moveTo>
                    <a:pt x="440543" y="39716"/>
                  </a:moveTo>
                  <a:lnTo>
                    <a:pt x="439953" y="39624"/>
                  </a:lnTo>
                  <a:lnTo>
                    <a:pt x="441210" y="39687"/>
                  </a:lnTo>
                  <a:lnTo>
                    <a:pt x="440543" y="39716"/>
                  </a:lnTo>
                  <a:close/>
                </a:path>
                <a:path w="1471295" h="594995">
                  <a:moveTo>
                    <a:pt x="972921" y="100698"/>
                  </a:moveTo>
                  <a:lnTo>
                    <a:pt x="807008" y="97231"/>
                  </a:lnTo>
                  <a:lnTo>
                    <a:pt x="440543" y="39716"/>
                  </a:lnTo>
                  <a:lnTo>
                    <a:pt x="441210" y="39687"/>
                  </a:lnTo>
                  <a:lnTo>
                    <a:pt x="439953" y="39624"/>
                  </a:lnTo>
                  <a:lnTo>
                    <a:pt x="521877" y="39624"/>
                  </a:lnTo>
                  <a:lnTo>
                    <a:pt x="808072" y="84543"/>
                  </a:lnTo>
                  <a:lnTo>
                    <a:pt x="807707" y="84543"/>
                  </a:lnTo>
                  <a:lnTo>
                    <a:pt x="808558" y="84620"/>
                  </a:lnTo>
                  <a:lnTo>
                    <a:pt x="811357" y="84620"/>
                  </a:lnTo>
                  <a:lnTo>
                    <a:pt x="971902" y="87972"/>
                  </a:lnTo>
                  <a:lnTo>
                    <a:pt x="971321" y="88074"/>
                  </a:lnTo>
                  <a:lnTo>
                    <a:pt x="1044508" y="88074"/>
                  </a:lnTo>
                  <a:lnTo>
                    <a:pt x="972921" y="100698"/>
                  </a:lnTo>
                  <a:close/>
                </a:path>
                <a:path w="1471295" h="594995">
                  <a:moveTo>
                    <a:pt x="6743" y="58585"/>
                  </a:moveTo>
                  <a:lnTo>
                    <a:pt x="12814" y="52133"/>
                  </a:lnTo>
                  <a:lnTo>
                    <a:pt x="12923" y="58316"/>
                  </a:lnTo>
                  <a:lnTo>
                    <a:pt x="6743" y="58585"/>
                  </a:lnTo>
                  <a:close/>
                </a:path>
                <a:path w="1471295" h="594995">
                  <a:moveTo>
                    <a:pt x="12923" y="58316"/>
                  </a:moveTo>
                  <a:lnTo>
                    <a:pt x="12814" y="52133"/>
                  </a:lnTo>
                  <a:lnTo>
                    <a:pt x="155069" y="52133"/>
                  </a:lnTo>
                  <a:lnTo>
                    <a:pt x="12923" y="58316"/>
                  </a:lnTo>
                  <a:close/>
                </a:path>
                <a:path w="1471295" h="594995">
                  <a:moveTo>
                    <a:pt x="12928" y="58585"/>
                  </a:moveTo>
                  <a:lnTo>
                    <a:pt x="6743" y="58585"/>
                  </a:lnTo>
                  <a:lnTo>
                    <a:pt x="12923" y="58316"/>
                  </a:lnTo>
                  <a:lnTo>
                    <a:pt x="12928" y="58585"/>
                  </a:lnTo>
                  <a:close/>
                </a:path>
                <a:path w="1471295" h="594995">
                  <a:moveTo>
                    <a:pt x="808558" y="84620"/>
                  </a:moveTo>
                  <a:lnTo>
                    <a:pt x="807707" y="84543"/>
                  </a:lnTo>
                  <a:lnTo>
                    <a:pt x="808128" y="84552"/>
                  </a:lnTo>
                  <a:lnTo>
                    <a:pt x="808558" y="84620"/>
                  </a:lnTo>
                  <a:close/>
                </a:path>
                <a:path w="1471295" h="594995">
                  <a:moveTo>
                    <a:pt x="811357" y="84620"/>
                  </a:moveTo>
                  <a:lnTo>
                    <a:pt x="808558" y="84620"/>
                  </a:lnTo>
                  <a:lnTo>
                    <a:pt x="808128" y="84552"/>
                  </a:lnTo>
                  <a:lnTo>
                    <a:pt x="811357" y="84620"/>
                  </a:lnTo>
                  <a:close/>
                </a:path>
                <a:path w="1471295" h="594995">
                  <a:moveTo>
                    <a:pt x="971321" y="88074"/>
                  </a:moveTo>
                  <a:lnTo>
                    <a:pt x="971902" y="87972"/>
                  </a:lnTo>
                  <a:lnTo>
                    <a:pt x="972553" y="87985"/>
                  </a:lnTo>
                  <a:lnTo>
                    <a:pt x="971321" y="88074"/>
                  </a:lnTo>
                  <a:close/>
                </a:path>
                <a:path w="1471295" h="594995">
                  <a:moveTo>
                    <a:pt x="1452067" y="429209"/>
                  </a:moveTo>
                  <a:lnTo>
                    <a:pt x="1452147" y="423596"/>
                  </a:lnTo>
                  <a:lnTo>
                    <a:pt x="1457718" y="422986"/>
                  </a:lnTo>
                  <a:lnTo>
                    <a:pt x="1452067" y="429209"/>
                  </a:lnTo>
                  <a:close/>
                </a:path>
                <a:path w="1471295" h="594995">
                  <a:moveTo>
                    <a:pt x="75286" y="587222"/>
                  </a:moveTo>
                  <a:lnTo>
                    <a:pt x="22263" y="587222"/>
                  </a:lnTo>
                  <a:lnTo>
                    <a:pt x="22140" y="580266"/>
                  </a:lnTo>
                  <a:lnTo>
                    <a:pt x="1452147" y="423596"/>
                  </a:lnTo>
                  <a:lnTo>
                    <a:pt x="1452067" y="429209"/>
                  </a:lnTo>
                  <a:lnTo>
                    <a:pt x="1464760" y="429209"/>
                  </a:lnTo>
                  <a:lnTo>
                    <a:pt x="1464678" y="435000"/>
                  </a:lnTo>
                  <a:lnTo>
                    <a:pt x="75286" y="587222"/>
                  </a:lnTo>
                  <a:close/>
                </a:path>
                <a:path w="1471295" h="594995">
                  <a:moveTo>
                    <a:pt x="22263" y="587222"/>
                  </a:moveTo>
                  <a:lnTo>
                    <a:pt x="15214" y="581025"/>
                  </a:lnTo>
                  <a:lnTo>
                    <a:pt x="22140" y="580266"/>
                  </a:lnTo>
                  <a:lnTo>
                    <a:pt x="22263" y="58722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1" name="object 18"/>
            <p:cNvSpPr/>
            <p:nvPr/>
          </p:nvSpPr>
          <p:spPr>
            <a:xfrm>
              <a:off x="7658280" y="4286160"/>
              <a:ext cx="2678760" cy="496080"/>
            </a:xfrm>
            <a:custGeom>
              <a:avLst/>
              <a:gdLst>
                <a:gd name="textAreaLeft" fmla="*/ 0 w 2678760"/>
                <a:gd name="textAreaRight" fmla="*/ 2679120 w 2678760"/>
                <a:gd name="textAreaTop" fmla="*/ 0 h 496080"/>
                <a:gd name="textAreaBottom" fmla="*/ 496440 h 496080"/>
              </a:gdLst>
              <a:ahLst/>
              <a:cxnLst/>
              <a:rect l="textAreaLeft" t="textAreaTop" r="textAreaRight" b="textAreaBottom"/>
              <a:pathLst>
                <a:path w="2679065" h="496570">
                  <a:moveTo>
                    <a:pt x="2679065" y="496570"/>
                  </a:moveTo>
                  <a:lnTo>
                    <a:pt x="0" y="496570"/>
                  </a:lnTo>
                  <a:lnTo>
                    <a:pt x="0" y="158076"/>
                  </a:lnTo>
                  <a:lnTo>
                    <a:pt x="289369" y="48107"/>
                  </a:lnTo>
                  <a:lnTo>
                    <a:pt x="2257450" y="0"/>
                  </a:lnTo>
                  <a:lnTo>
                    <a:pt x="2679065" y="267182"/>
                  </a:lnTo>
                  <a:lnTo>
                    <a:pt x="2679065" y="496570"/>
                  </a:lnTo>
                  <a:close/>
                </a:path>
              </a:pathLst>
            </a:custGeom>
            <a:solidFill>
              <a:srgbClr val="FFC000">
                <a:alpha val="1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2" name="object 19"/>
            <p:cNvSpPr/>
            <p:nvPr/>
          </p:nvSpPr>
          <p:spPr>
            <a:xfrm>
              <a:off x="7651800" y="4279680"/>
              <a:ext cx="2691360" cy="509400"/>
            </a:xfrm>
            <a:custGeom>
              <a:avLst/>
              <a:gdLst>
                <a:gd name="textAreaLeft" fmla="*/ 0 w 2691360"/>
                <a:gd name="textAreaRight" fmla="*/ 2691720 w 2691360"/>
                <a:gd name="textAreaTop" fmla="*/ 0 h 509400"/>
                <a:gd name="textAreaBottom" fmla="*/ 509760 h 509400"/>
              </a:gdLst>
              <a:ahLst/>
              <a:cxnLst/>
              <a:rect l="textAreaLeft" t="textAreaTop" r="textAreaRight" b="textAreaBottom"/>
              <a:pathLst>
                <a:path w="2691765" h="509904">
                  <a:moveTo>
                    <a:pt x="2691765" y="509320"/>
                  </a:moveTo>
                  <a:lnTo>
                    <a:pt x="0" y="509320"/>
                  </a:lnTo>
                  <a:lnTo>
                    <a:pt x="0" y="160096"/>
                  </a:lnTo>
                  <a:lnTo>
                    <a:pt x="294487" y="48183"/>
                  </a:lnTo>
                  <a:lnTo>
                    <a:pt x="2265578" y="0"/>
                  </a:lnTo>
                  <a:lnTo>
                    <a:pt x="2284135" y="11760"/>
                  </a:lnTo>
                  <a:lnTo>
                    <a:pt x="2260409" y="11760"/>
                  </a:lnTo>
                  <a:lnTo>
                    <a:pt x="2262046" y="12797"/>
                  </a:lnTo>
                  <a:lnTo>
                    <a:pt x="312510" y="60451"/>
                  </a:lnTo>
                  <a:lnTo>
                    <a:pt x="297980" y="60451"/>
                  </a:lnTo>
                  <a:lnTo>
                    <a:pt x="295884" y="60858"/>
                  </a:lnTo>
                  <a:lnTo>
                    <a:pt x="296910" y="60858"/>
                  </a:lnTo>
                  <a:lnTo>
                    <a:pt x="24218" y="164477"/>
                  </a:lnTo>
                  <a:lnTo>
                    <a:pt x="12700" y="164477"/>
                  </a:lnTo>
                  <a:lnTo>
                    <a:pt x="8610" y="170408"/>
                  </a:lnTo>
                  <a:lnTo>
                    <a:pt x="12700" y="170408"/>
                  </a:lnTo>
                  <a:lnTo>
                    <a:pt x="12700" y="496620"/>
                  </a:lnTo>
                  <a:lnTo>
                    <a:pt x="6350" y="496620"/>
                  </a:lnTo>
                  <a:lnTo>
                    <a:pt x="12700" y="502970"/>
                  </a:lnTo>
                  <a:lnTo>
                    <a:pt x="2691765" y="502970"/>
                  </a:lnTo>
                  <a:lnTo>
                    <a:pt x="2691765" y="509320"/>
                  </a:lnTo>
                  <a:close/>
                </a:path>
                <a:path w="2691765" h="509904">
                  <a:moveTo>
                    <a:pt x="2262046" y="12797"/>
                  </a:moveTo>
                  <a:lnTo>
                    <a:pt x="2260409" y="11760"/>
                  </a:lnTo>
                  <a:lnTo>
                    <a:pt x="2263965" y="12750"/>
                  </a:lnTo>
                  <a:lnTo>
                    <a:pt x="2262046" y="12797"/>
                  </a:lnTo>
                  <a:close/>
                </a:path>
                <a:path w="2691765" h="509904">
                  <a:moveTo>
                    <a:pt x="2679065" y="277088"/>
                  </a:moveTo>
                  <a:lnTo>
                    <a:pt x="2262046" y="12797"/>
                  </a:lnTo>
                  <a:lnTo>
                    <a:pt x="2263965" y="12750"/>
                  </a:lnTo>
                  <a:lnTo>
                    <a:pt x="2260409" y="11760"/>
                  </a:lnTo>
                  <a:lnTo>
                    <a:pt x="2284135" y="11760"/>
                  </a:lnTo>
                  <a:lnTo>
                    <a:pt x="2691765" y="270090"/>
                  </a:lnTo>
                  <a:lnTo>
                    <a:pt x="2691765" y="273583"/>
                  </a:lnTo>
                  <a:lnTo>
                    <a:pt x="2679065" y="273583"/>
                  </a:lnTo>
                  <a:lnTo>
                    <a:pt x="2679065" y="277088"/>
                  </a:lnTo>
                  <a:close/>
                </a:path>
                <a:path w="2691765" h="509904">
                  <a:moveTo>
                    <a:pt x="295884" y="60858"/>
                  </a:moveTo>
                  <a:lnTo>
                    <a:pt x="297980" y="60451"/>
                  </a:lnTo>
                  <a:lnTo>
                    <a:pt x="296981" y="60831"/>
                  </a:lnTo>
                  <a:lnTo>
                    <a:pt x="295884" y="60858"/>
                  </a:lnTo>
                  <a:close/>
                </a:path>
                <a:path w="2691765" h="509904">
                  <a:moveTo>
                    <a:pt x="296981" y="60831"/>
                  </a:moveTo>
                  <a:lnTo>
                    <a:pt x="297980" y="60451"/>
                  </a:lnTo>
                  <a:lnTo>
                    <a:pt x="312510" y="60451"/>
                  </a:lnTo>
                  <a:lnTo>
                    <a:pt x="296981" y="60831"/>
                  </a:lnTo>
                  <a:close/>
                </a:path>
                <a:path w="2691765" h="509904">
                  <a:moveTo>
                    <a:pt x="296910" y="60858"/>
                  </a:moveTo>
                  <a:lnTo>
                    <a:pt x="295884" y="60858"/>
                  </a:lnTo>
                  <a:lnTo>
                    <a:pt x="296981" y="60831"/>
                  </a:lnTo>
                  <a:close/>
                </a:path>
                <a:path w="2691765" h="509904">
                  <a:moveTo>
                    <a:pt x="8610" y="170408"/>
                  </a:moveTo>
                  <a:lnTo>
                    <a:pt x="12700" y="164477"/>
                  </a:lnTo>
                  <a:lnTo>
                    <a:pt x="12700" y="168854"/>
                  </a:lnTo>
                  <a:lnTo>
                    <a:pt x="8610" y="170408"/>
                  </a:lnTo>
                  <a:close/>
                </a:path>
                <a:path w="2691765" h="509904">
                  <a:moveTo>
                    <a:pt x="12700" y="168854"/>
                  </a:moveTo>
                  <a:lnTo>
                    <a:pt x="12700" y="164477"/>
                  </a:lnTo>
                  <a:lnTo>
                    <a:pt x="24218" y="164477"/>
                  </a:lnTo>
                  <a:lnTo>
                    <a:pt x="12700" y="168854"/>
                  </a:lnTo>
                  <a:close/>
                </a:path>
                <a:path w="2691765" h="509904">
                  <a:moveTo>
                    <a:pt x="12700" y="170408"/>
                  </a:moveTo>
                  <a:lnTo>
                    <a:pt x="8610" y="170408"/>
                  </a:lnTo>
                  <a:lnTo>
                    <a:pt x="12700" y="168854"/>
                  </a:lnTo>
                  <a:lnTo>
                    <a:pt x="12700" y="170408"/>
                  </a:lnTo>
                  <a:close/>
                </a:path>
                <a:path w="2691765" h="509904">
                  <a:moveTo>
                    <a:pt x="2682011" y="278955"/>
                  </a:moveTo>
                  <a:lnTo>
                    <a:pt x="2679065" y="277088"/>
                  </a:lnTo>
                  <a:lnTo>
                    <a:pt x="2679065" y="273583"/>
                  </a:lnTo>
                  <a:lnTo>
                    <a:pt x="2682011" y="278955"/>
                  </a:lnTo>
                  <a:close/>
                </a:path>
                <a:path w="2691765" h="509904">
                  <a:moveTo>
                    <a:pt x="2691765" y="278955"/>
                  </a:moveTo>
                  <a:lnTo>
                    <a:pt x="2682011" y="278955"/>
                  </a:lnTo>
                  <a:lnTo>
                    <a:pt x="2679065" y="273583"/>
                  </a:lnTo>
                  <a:lnTo>
                    <a:pt x="2691765" y="273583"/>
                  </a:lnTo>
                  <a:lnTo>
                    <a:pt x="2691765" y="278955"/>
                  </a:lnTo>
                  <a:close/>
                </a:path>
                <a:path w="2691765" h="509904">
                  <a:moveTo>
                    <a:pt x="2679065" y="502970"/>
                  </a:moveTo>
                  <a:lnTo>
                    <a:pt x="2679065" y="277088"/>
                  </a:lnTo>
                  <a:lnTo>
                    <a:pt x="2682011" y="278955"/>
                  </a:lnTo>
                  <a:lnTo>
                    <a:pt x="2691765" y="278955"/>
                  </a:lnTo>
                  <a:lnTo>
                    <a:pt x="2691765" y="496620"/>
                  </a:lnTo>
                  <a:lnTo>
                    <a:pt x="2685415" y="496620"/>
                  </a:lnTo>
                  <a:lnTo>
                    <a:pt x="2679065" y="502970"/>
                  </a:lnTo>
                  <a:close/>
                </a:path>
                <a:path w="2691765" h="509904">
                  <a:moveTo>
                    <a:pt x="12700" y="502970"/>
                  </a:moveTo>
                  <a:lnTo>
                    <a:pt x="6350" y="496620"/>
                  </a:lnTo>
                  <a:lnTo>
                    <a:pt x="12700" y="496620"/>
                  </a:lnTo>
                  <a:lnTo>
                    <a:pt x="12700" y="502970"/>
                  </a:lnTo>
                  <a:close/>
                </a:path>
                <a:path w="2691765" h="509904">
                  <a:moveTo>
                    <a:pt x="2679065" y="502970"/>
                  </a:moveTo>
                  <a:lnTo>
                    <a:pt x="12700" y="502970"/>
                  </a:lnTo>
                  <a:lnTo>
                    <a:pt x="12700" y="496620"/>
                  </a:lnTo>
                  <a:lnTo>
                    <a:pt x="2679065" y="496620"/>
                  </a:lnTo>
                  <a:lnTo>
                    <a:pt x="2679065" y="502970"/>
                  </a:lnTo>
                  <a:close/>
                </a:path>
                <a:path w="2691765" h="509904">
                  <a:moveTo>
                    <a:pt x="2691765" y="502970"/>
                  </a:moveTo>
                  <a:lnTo>
                    <a:pt x="2679065" y="502970"/>
                  </a:lnTo>
                  <a:lnTo>
                    <a:pt x="2685415" y="496620"/>
                  </a:lnTo>
                  <a:lnTo>
                    <a:pt x="2691765" y="496620"/>
                  </a:lnTo>
                  <a:lnTo>
                    <a:pt x="2691765" y="50297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3" name="object 20"/>
            <p:cNvSpPr/>
            <p:nvPr/>
          </p:nvSpPr>
          <p:spPr>
            <a:xfrm>
              <a:off x="7473240" y="2674080"/>
              <a:ext cx="2849400" cy="1452600"/>
            </a:xfrm>
            <a:custGeom>
              <a:avLst/>
              <a:gdLst>
                <a:gd name="textAreaLeft" fmla="*/ 0 w 2849400"/>
                <a:gd name="textAreaRight" fmla="*/ 2849760 w 2849400"/>
                <a:gd name="textAreaTop" fmla="*/ 0 h 1452600"/>
                <a:gd name="textAreaBottom" fmla="*/ 1452960 h 1452600"/>
              </a:gdLst>
              <a:ahLst/>
              <a:cxnLst/>
              <a:rect l="textAreaLeft" t="textAreaTop" r="textAreaRight" b="textAreaBottom"/>
              <a:pathLst>
                <a:path w="2849879" h="1452879">
                  <a:moveTo>
                    <a:pt x="512622" y="1452880"/>
                  </a:moveTo>
                  <a:lnTo>
                    <a:pt x="544385" y="776249"/>
                  </a:lnTo>
                  <a:lnTo>
                    <a:pt x="0" y="663752"/>
                  </a:lnTo>
                  <a:lnTo>
                    <a:pt x="257594" y="103035"/>
                  </a:lnTo>
                  <a:lnTo>
                    <a:pt x="2782049" y="0"/>
                  </a:lnTo>
                  <a:lnTo>
                    <a:pt x="2849879" y="1420253"/>
                  </a:lnTo>
                  <a:lnTo>
                    <a:pt x="512622" y="1452880"/>
                  </a:lnTo>
                  <a:close/>
                </a:path>
              </a:pathLst>
            </a:custGeom>
            <a:solidFill>
              <a:srgbClr val="FFC000">
                <a:alpha val="1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4" name="object 21"/>
            <p:cNvSpPr/>
            <p:nvPr/>
          </p:nvSpPr>
          <p:spPr>
            <a:xfrm>
              <a:off x="7464240" y="2667240"/>
              <a:ext cx="2865240" cy="1465920"/>
            </a:xfrm>
            <a:custGeom>
              <a:avLst/>
              <a:gdLst>
                <a:gd name="textAreaLeft" fmla="*/ 0 w 2865240"/>
                <a:gd name="textAreaRight" fmla="*/ 2865600 w 2865240"/>
                <a:gd name="textAreaTop" fmla="*/ 0 h 1465920"/>
                <a:gd name="textAreaBottom" fmla="*/ 1466280 h 1465920"/>
              </a:gdLst>
              <a:ahLst/>
              <a:cxnLst/>
              <a:rect l="textAreaLeft" t="textAreaTop" r="textAreaRight" b="textAreaBottom"/>
              <a:pathLst>
                <a:path w="2865754" h="1466214">
                  <a:moveTo>
                    <a:pt x="546899" y="787966"/>
                  </a:moveTo>
                  <a:lnTo>
                    <a:pt x="0" y="674966"/>
                  </a:lnTo>
                  <a:lnTo>
                    <a:pt x="262559" y="103454"/>
                  </a:lnTo>
                  <a:lnTo>
                    <a:pt x="2797187" y="0"/>
                  </a:lnTo>
                  <a:lnTo>
                    <a:pt x="2797517" y="6908"/>
                  </a:lnTo>
                  <a:lnTo>
                    <a:pt x="2784805" y="6908"/>
                  </a:lnTo>
                  <a:lnTo>
                    <a:pt x="2785106" y="13211"/>
                  </a:lnTo>
                  <a:lnTo>
                    <a:pt x="357514" y="112293"/>
                  </a:lnTo>
                  <a:lnTo>
                    <a:pt x="272478" y="112293"/>
                  </a:lnTo>
                  <a:lnTo>
                    <a:pt x="266966" y="115989"/>
                  </a:lnTo>
                  <a:lnTo>
                    <a:pt x="270780" y="115989"/>
                  </a:lnTo>
                  <a:lnTo>
                    <a:pt x="18944" y="664146"/>
                  </a:lnTo>
                  <a:lnTo>
                    <a:pt x="10388" y="664146"/>
                  </a:lnTo>
                  <a:lnTo>
                    <a:pt x="14871" y="673011"/>
                  </a:lnTo>
                  <a:lnTo>
                    <a:pt x="53293" y="673011"/>
                  </a:lnTo>
                  <a:lnTo>
                    <a:pt x="560095" y="777722"/>
                  </a:lnTo>
                  <a:lnTo>
                    <a:pt x="559868" y="782548"/>
                  </a:lnTo>
                  <a:lnTo>
                    <a:pt x="547154" y="782548"/>
                  </a:lnTo>
                  <a:lnTo>
                    <a:pt x="546899" y="787966"/>
                  </a:lnTo>
                  <a:close/>
                </a:path>
                <a:path w="2865754" h="1466214">
                  <a:moveTo>
                    <a:pt x="2785106" y="13211"/>
                  </a:moveTo>
                  <a:lnTo>
                    <a:pt x="2784805" y="6908"/>
                  </a:lnTo>
                  <a:lnTo>
                    <a:pt x="2791409" y="12954"/>
                  </a:lnTo>
                  <a:lnTo>
                    <a:pt x="2785106" y="13211"/>
                  </a:lnTo>
                  <a:close/>
                </a:path>
                <a:path w="2865754" h="1466214">
                  <a:moveTo>
                    <a:pt x="2865356" y="1427162"/>
                  </a:moveTo>
                  <a:lnTo>
                    <a:pt x="2852648" y="1427162"/>
                  </a:lnTo>
                  <a:lnTo>
                    <a:pt x="2858897" y="1420507"/>
                  </a:lnTo>
                  <a:lnTo>
                    <a:pt x="2852330" y="1420507"/>
                  </a:lnTo>
                  <a:lnTo>
                    <a:pt x="2785106" y="13211"/>
                  </a:lnTo>
                  <a:lnTo>
                    <a:pt x="2791409" y="12954"/>
                  </a:lnTo>
                  <a:lnTo>
                    <a:pt x="2784805" y="6908"/>
                  </a:lnTo>
                  <a:lnTo>
                    <a:pt x="2797517" y="6908"/>
                  </a:lnTo>
                  <a:lnTo>
                    <a:pt x="2865038" y="1420507"/>
                  </a:lnTo>
                  <a:lnTo>
                    <a:pt x="2858897" y="1420507"/>
                  </a:lnTo>
                  <a:lnTo>
                    <a:pt x="2852335" y="1420599"/>
                  </a:lnTo>
                  <a:lnTo>
                    <a:pt x="2865043" y="1420599"/>
                  </a:lnTo>
                  <a:lnTo>
                    <a:pt x="2865356" y="1427162"/>
                  </a:lnTo>
                  <a:close/>
                </a:path>
                <a:path w="2865754" h="1466214">
                  <a:moveTo>
                    <a:pt x="266966" y="115989"/>
                  </a:moveTo>
                  <a:lnTo>
                    <a:pt x="272478" y="112293"/>
                  </a:lnTo>
                  <a:lnTo>
                    <a:pt x="270853" y="115830"/>
                  </a:lnTo>
                  <a:lnTo>
                    <a:pt x="266966" y="115989"/>
                  </a:lnTo>
                  <a:close/>
                </a:path>
                <a:path w="2865754" h="1466214">
                  <a:moveTo>
                    <a:pt x="270853" y="115830"/>
                  </a:moveTo>
                  <a:lnTo>
                    <a:pt x="272478" y="112293"/>
                  </a:lnTo>
                  <a:lnTo>
                    <a:pt x="357514" y="112293"/>
                  </a:lnTo>
                  <a:lnTo>
                    <a:pt x="270853" y="115830"/>
                  </a:lnTo>
                  <a:close/>
                </a:path>
                <a:path w="2865754" h="1466214">
                  <a:moveTo>
                    <a:pt x="270780" y="115989"/>
                  </a:moveTo>
                  <a:lnTo>
                    <a:pt x="266966" y="115989"/>
                  </a:lnTo>
                  <a:lnTo>
                    <a:pt x="270853" y="115830"/>
                  </a:lnTo>
                  <a:lnTo>
                    <a:pt x="270780" y="115989"/>
                  </a:lnTo>
                  <a:close/>
                </a:path>
                <a:path w="2865754" h="1466214">
                  <a:moveTo>
                    <a:pt x="14871" y="673011"/>
                  </a:moveTo>
                  <a:lnTo>
                    <a:pt x="10388" y="664146"/>
                  </a:lnTo>
                  <a:lnTo>
                    <a:pt x="18202" y="665760"/>
                  </a:lnTo>
                  <a:lnTo>
                    <a:pt x="14871" y="673011"/>
                  </a:lnTo>
                  <a:close/>
                </a:path>
                <a:path w="2865754" h="1466214">
                  <a:moveTo>
                    <a:pt x="18202" y="665760"/>
                  </a:moveTo>
                  <a:lnTo>
                    <a:pt x="10388" y="664146"/>
                  </a:lnTo>
                  <a:lnTo>
                    <a:pt x="18944" y="664146"/>
                  </a:lnTo>
                  <a:lnTo>
                    <a:pt x="18202" y="665760"/>
                  </a:lnTo>
                  <a:close/>
                </a:path>
                <a:path w="2865754" h="1466214">
                  <a:moveTo>
                    <a:pt x="53293" y="673011"/>
                  </a:moveTo>
                  <a:lnTo>
                    <a:pt x="14871" y="673011"/>
                  </a:lnTo>
                  <a:lnTo>
                    <a:pt x="18202" y="665760"/>
                  </a:lnTo>
                  <a:lnTo>
                    <a:pt x="53293" y="673011"/>
                  </a:lnTo>
                  <a:close/>
                </a:path>
                <a:path w="2865754" h="1466214">
                  <a:moveTo>
                    <a:pt x="552208" y="789063"/>
                  </a:moveTo>
                  <a:lnTo>
                    <a:pt x="546899" y="787966"/>
                  </a:lnTo>
                  <a:lnTo>
                    <a:pt x="547154" y="782548"/>
                  </a:lnTo>
                  <a:lnTo>
                    <a:pt x="552208" y="789063"/>
                  </a:lnTo>
                  <a:close/>
                </a:path>
                <a:path w="2865754" h="1466214">
                  <a:moveTo>
                    <a:pt x="559562" y="789063"/>
                  </a:moveTo>
                  <a:lnTo>
                    <a:pt x="552208" y="789063"/>
                  </a:lnTo>
                  <a:lnTo>
                    <a:pt x="547154" y="782548"/>
                  </a:lnTo>
                  <a:lnTo>
                    <a:pt x="559868" y="782548"/>
                  </a:lnTo>
                  <a:lnTo>
                    <a:pt x="559562" y="789063"/>
                  </a:lnTo>
                  <a:close/>
                </a:path>
                <a:path w="2865754" h="1466214">
                  <a:moveTo>
                    <a:pt x="515061" y="1465922"/>
                  </a:moveTo>
                  <a:lnTo>
                    <a:pt x="546899" y="787966"/>
                  </a:lnTo>
                  <a:lnTo>
                    <a:pt x="552208" y="789063"/>
                  </a:lnTo>
                  <a:lnTo>
                    <a:pt x="559562" y="789063"/>
                  </a:lnTo>
                  <a:lnTo>
                    <a:pt x="528382" y="1453039"/>
                  </a:lnTo>
                  <a:lnTo>
                    <a:pt x="521639" y="1453134"/>
                  </a:lnTo>
                  <a:lnTo>
                    <a:pt x="528066" y="1459776"/>
                  </a:lnTo>
                  <a:lnTo>
                    <a:pt x="955340" y="1459776"/>
                  </a:lnTo>
                  <a:lnTo>
                    <a:pt x="515061" y="1465922"/>
                  </a:lnTo>
                  <a:close/>
                </a:path>
                <a:path w="2865754" h="1466214">
                  <a:moveTo>
                    <a:pt x="2852648" y="1427162"/>
                  </a:moveTo>
                  <a:lnTo>
                    <a:pt x="2852335" y="1420599"/>
                  </a:lnTo>
                  <a:lnTo>
                    <a:pt x="2858897" y="1420507"/>
                  </a:lnTo>
                  <a:lnTo>
                    <a:pt x="2852648" y="1427162"/>
                  </a:lnTo>
                  <a:close/>
                </a:path>
                <a:path w="2865754" h="1466214">
                  <a:moveTo>
                    <a:pt x="955340" y="1459776"/>
                  </a:moveTo>
                  <a:lnTo>
                    <a:pt x="528066" y="1459776"/>
                  </a:lnTo>
                  <a:lnTo>
                    <a:pt x="528382" y="1453039"/>
                  </a:lnTo>
                  <a:lnTo>
                    <a:pt x="2852335" y="1420599"/>
                  </a:lnTo>
                  <a:lnTo>
                    <a:pt x="2852648" y="1427162"/>
                  </a:lnTo>
                  <a:lnTo>
                    <a:pt x="2865356" y="1427162"/>
                  </a:lnTo>
                  <a:lnTo>
                    <a:pt x="2865640" y="1433106"/>
                  </a:lnTo>
                  <a:lnTo>
                    <a:pt x="955340" y="1459776"/>
                  </a:lnTo>
                  <a:close/>
                </a:path>
                <a:path w="2865754" h="1466214">
                  <a:moveTo>
                    <a:pt x="528066" y="1459776"/>
                  </a:moveTo>
                  <a:lnTo>
                    <a:pt x="521639" y="1453134"/>
                  </a:lnTo>
                  <a:lnTo>
                    <a:pt x="528382" y="1453039"/>
                  </a:lnTo>
                  <a:lnTo>
                    <a:pt x="528066" y="145977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5" name="object 22"/>
            <p:cNvSpPr/>
            <p:nvPr/>
          </p:nvSpPr>
          <p:spPr>
            <a:xfrm>
              <a:off x="5014080" y="4752000"/>
              <a:ext cx="101880" cy="818280"/>
            </a:xfrm>
            <a:custGeom>
              <a:avLst/>
              <a:gdLst>
                <a:gd name="textAreaLeft" fmla="*/ 0 w 101880"/>
                <a:gd name="textAreaRight" fmla="*/ 102240 w 101880"/>
                <a:gd name="textAreaTop" fmla="*/ 0 h 818280"/>
                <a:gd name="textAreaBottom" fmla="*/ 818640 h 818280"/>
              </a:gdLst>
              <a:ahLst/>
              <a:cxnLst/>
              <a:rect l="textAreaLeft" t="textAreaTop" r="textAreaRight" b="textAreaBottom"/>
              <a:pathLst>
                <a:path w="102235" h="818514">
                  <a:moveTo>
                    <a:pt x="102108" y="818388"/>
                  </a:moveTo>
                  <a:lnTo>
                    <a:pt x="0" y="818388"/>
                  </a:lnTo>
                  <a:lnTo>
                    <a:pt x="0" y="0"/>
                  </a:lnTo>
                  <a:lnTo>
                    <a:pt x="102108" y="0"/>
                  </a:lnTo>
                  <a:lnTo>
                    <a:pt x="102108" y="818388"/>
                  </a:lnTo>
                  <a:close/>
                </a:path>
              </a:pathLst>
            </a:custGeom>
            <a:solidFill>
              <a:srgbClr val="5B9BD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6" name="object 23"/>
            <p:cNvSpPr/>
            <p:nvPr/>
          </p:nvSpPr>
          <p:spPr>
            <a:xfrm>
              <a:off x="5006880" y="4745520"/>
              <a:ext cx="114480" cy="830880"/>
            </a:xfrm>
            <a:custGeom>
              <a:avLst/>
              <a:gdLst>
                <a:gd name="textAreaLeft" fmla="*/ 0 w 114480"/>
                <a:gd name="textAreaRight" fmla="*/ 114840 w 114480"/>
                <a:gd name="textAreaTop" fmla="*/ 0 h 830880"/>
                <a:gd name="textAreaBottom" fmla="*/ 831240 h 830880"/>
              </a:gdLst>
              <a:ahLst/>
              <a:cxnLst/>
              <a:rect l="textAreaLeft" t="textAreaTop" r="textAreaRight" b="textAreaBottom"/>
              <a:pathLst>
                <a:path w="114935" h="831214">
                  <a:moveTo>
                    <a:pt x="114935" y="831215"/>
                  </a:moveTo>
                  <a:lnTo>
                    <a:pt x="0" y="831215"/>
                  </a:lnTo>
                  <a:lnTo>
                    <a:pt x="0" y="0"/>
                  </a:lnTo>
                  <a:lnTo>
                    <a:pt x="114935" y="0"/>
                  </a:lnTo>
                  <a:lnTo>
                    <a:pt x="114935" y="6350"/>
                  </a:lnTo>
                  <a:lnTo>
                    <a:pt x="12700" y="6350"/>
                  </a:lnTo>
                  <a:lnTo>
                    <a:pt x="6350" y="12700"/>
                  </a:lnTo>
                  <a:lnTo>
                    <a:pt x="12700" y="12700"/>
                  </a:lnTo>
                  <a:lnTo>
                    <a:pt x="12700" y="818515"/>
                  </a:lnTo>
                  <a:lnTo>
                    <a:pt x="6350" y="818515"/>
                  </a:lnTo>
                  <a:lnTo>
                    <a:pt x="12700" y="824865"/>
                  </a:lnTo>
                  <a:lnTo>
                    <a:pt x="114935" y="824865"/>
                  </a:lnTo>
                  <a:lnTo>
                    <a:pt x="114935" y="831215"/>
                  </a:lnTo>
                  <a:close/>
                </a:path>
                <a:path w="114935" h="831214">
                  <a:moveTo>
                    <a:pt x="12700" y="12700"/>
                  </a:moveTo>
                  <a:lnTo>
                    <a:pt x="6350" y="12700"/>
                  </a:lnTo>
                  <a:lnTo>
                    <a:pt x="12700" y="6350"/>
                  </a:lnTo>
                  <a:lnTo>
                    <a:pt x="12700" y="12700"/>
                  </a:lnTo>
                  <a:close/>
                </a:path>
                <a:path w="114935" h="831214">
                  <a:moveTo>
                    <a:pt x="102235" y="12700"/>
                  </a:moveTo>
                  <a:lnTo>
                    <a:pt x="12700" y="12700"/>
                  </a:lnTo>
                  <a:lnTo>
                    <a:pt x="12700" y="6350"/>
                  </a:lnTo>
                  <a:lnTo>
                    <a:pt x="102235" y="6350"/>
                  </a:lnTo>
                  <a:lnTo>
                    <a:pt x="102235" y="12700"/>
                  </a:lnTo>
                  <a:close/>
                </a:path>
                <a:path w="114935" h="831214">
                  <a:moveTo>
                    <a:pt x="102235" y="824865"/>
                  </a:moveTo>
                  <a:lnTo>
                    <a:pt x="102235" y="6350"/>
                  </a:lnTo>
                  <a:lnTo>
                    <a:pt x="108585" y="12700"/>
                  </a:lnTo>
                  <a:lnTo>
                    <a:pt x="114935" y="12700"/>
                  </a:lnTo>
                  <a:lnTo>
                    <a:pt x="114935" y="818515"/>
                  </a:lnTo>
                  <a:lnTo>
                    <a:pt x="108585" y="818515"/>
                  </a:lnTo>
                  <a:lnTo>
                    <a:pt x="102235" y="824865"/>
                  </a:lnTo>
                  <a:close/>
                </a:path>
                <a:path w="114935" h="831214">
                  <a:moveTo>
                    <a:pt x="114935" y="12700"/>
                  </a:moveTo>
                  <a:lnTo>
                    <a:pt x="108585" y="12700"/>
                  </a:lnTo>
                  <a:lnTo>
                    <a:pt x="102235" y="6350"/>
                  </a:lnTo>
                  <a:lnTo>
                    <a:pt x="114935" y="6350"/>
                  </a:lnTo>
                  <a:lnTo>
                    <a:pt x="114935" y="12700"/>
                  </a:lnTo>
                  <a:close/>
                </a:path>
                <a:path w="114935" h="831214">
                  <a:moveTo>
                    <a:pt x="12700" y="824865"/>
                  </a:moveTo>
                  <a:lnTo>
                    <a:pt x="6350" y="818515"/>
                  </a:lnTo>
                  <a:lnTo>
                    <a:pt x="12700" y="818515"/>
                  </a:lnTo>
                  <a:lnTo>
                    <a:pt x="12700" y="824865"/>
                  </a:lnTo>
                  <a:close/>
                </a:path>
                <a:path w="114935" h="831214">
                  <a:moveTo>
                    <a:pt x="102235" y="824865"/>
                  </a:moveTo>
                  <a:lnTo>
                    <a:pt x="12700" y="824865"/>
                  </a:lnTo>
                  <a:lnTo>
                    <a:pt x="12700" y="818515"/>
                  </a:lnTo>
                  <a:lnTo>
                    <a:pt x="102235" y="818515"/>
                  </a:lnTo>
                  <a:lnTo>
                    <a:pt x="102235" y="824865"/>
                  </a:lnTo>
                  <a:close/>
                </a:path>
                <a:path w="114935" h="831214">
                  <a:moveTo>
                    <a:pt x="114935" y="824865"/>
                  </a:moveTo>
                  <a:lnTo>
                    <a:pt x="102235" y="824865"/>
                  </a:lnTo>
                  <a:lnTo>
                    <a:pt x="108585" y="818515"/>
                  </a:lnTo>
                  <a:lnTo>
                    <a:pt x="114935" y="818515"/>
                  </a:lnTo>
                  <a:lnTo>
                    <a:pt x="114935" y="824865"/>
                  </a:lnTo>
                  <a:close/>
                </a:path>
              </a:pathLst>
            </a:custGeom>
            <a:solidFill>
              <a:srgbClr val="41709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7" name="object 24"/>
            <p:cNvSpPr/>
            <p:nvPr/>
          </p:nvSpPr>
          <p:spPr>
            <a:xfrm>
              <a:off x="7164360" y="4752000"/>
              <a:ext cx="101880" cy="1235880"/>
            </a:xfrm>
            <a:custGeom>
              <a:avLst/>
              <a:gdLst>
                <a:gd name="textAreaLeft" fmla="*/ 0 w 101880"/>
                <a:gd name="textAreaRight" fmla="*/ 102240 w 101880"/>
                <a:gd name="textAreaTop" fmla="*/ 0 h 1235880"/>
                <a:gd name="textAreaBottom" fmla="*/ 1236240 h 1235880"/>
              </a:gdLst>
              <a:ahLst/>
              <a:cxnLst/>
              <a:rect l="textAreaLeft" t="textAreaTop" r="textAreaRight" b="textAreaBottom"/>
              <a:pathLst>
                <a:path w="102234" h="1236345">
                  <a:moveTo>
                    <a:pt x="102107" y="1235964"/>
                  </a:moveTo>
                  <a:lnTo>
                    <a:pt x="0" y="1235964"/>
                  </a:lnTo>
                  <a:lnTo>
                    <a:pt x="0" y="0"/>
                  </a:lnTo>
                  <a:lnTo>
                    <a:pt x="102107" y="0"/>
                  </a:lnTo>
                  <a:lnTo>
                    <a:pt x="102107" y="1235964"/>
                  </a:lnTo>
                  <a:close/>
                </a:path>
              </a:pathLst>
            </a:custGeom>
            <a:solidFill>
              <a:srgbClr val="5B9BD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8" name="object 25"/>
            <p:cNvSpPr/>
            <p:nvPr/>
          </p:nvSpPr>
          <p:spPr>
            <a:xfrm>
              <a:off x="7157880" y="4745520"/>
              <a:ext cx="115200" cy="1248840"/>
            </a:xfrm>
            <a:custGeom>
              <a:avLst/>
              <a:gdLst>
                <a:gd name="textAreaLeft" fmla="*/ 0 w 115200"/>
                <a:gd name="textAreaRight" fmla="*/ 115560 w 115200"/>
                <a:gd name="textAreaTop" fmla="*/ 0 h 1248840"/>
                <a:gd name="textAreaBottom" fmla="*/ 1249200 h 1248840"/>
              </a:gdLst>
              <a:ahLst/>
              <a:cxnLst/>
              <a:rect l="textAreaLeft" t="textAreaTop" r="textAreaRight" b="textAreaBottom"/>
              <a:pathLst>
                <a:path w="115570" h="1249045">
                  <a:moveTo>
                    <a:pt x="115570" y="1249045"/>
                  </a:moveTo>
                  <a:lnTo>
                    <a:pt x="0" y="1249045"/>
                  </a:lnTo>
                  <a:lnTo>
                    <a:pt x="0" y="0"/>
                  </a:lnTo>
                  <a:lnTo>
                    <a:pt x="115570" y="0"/>
                  </a:lnTo>
                  <a:lnTo>
                    <a:pt x="115570" y="6350"/>
                  </a:lnTo>
                  <a:lnTo>
                    <a:pt x="12700" y="6350"/>
                  </a:lnTo>
                  <a:lnTo>
                    <a:pt x="6350" y="12700"/>
                  </a:lnTo>
                  <a:lnTo>
                    <a:pt x="12700" y="12700"/>
                  </a:lnTo>
                  <a:lnTo>
                    <a:pt x="12700" y="1236345"/>
                  </a:lnTo>
                  <a:lnTo>
                    <a:pt x="6350" y="1236345"/>
                  </a:lnTo>
                  <a:lnTo>
                    <a:pt x="12700" y="1242695"/>
                  </a:lnTo>
                  <a:lnTo>
                    <a:pt x="115570" y="1242695"/>
                  </a:lnTo>
                  <a:lnTo>
                    <a:pt x="115570" y="1249045"/>
                  </a:lnTo>
                  <a:close/>
                </a:path>
                <a:path w="115570" h="1249045">
                  <a:moveTo>
                    <a:pt x="12700" y="12700"/>
                  </a:moveTo>
                  <a:lnTo>
                    <a:pt x="6350" y="12700"/>
                  </a:lnTo>
                  <a:lnTo>
                    <a:pt x="12700" y="6350"/>
                  </a:lnTo>
                  <a:lnTo>
                    <a:pt x="12700" y="12700"/>
                  </a:lnTo>
                  <a:close/>
                </a:path>
                <a:path w="115570" h="1249045">
                  <a:moveTo>
                    <a:pt x="102870" y="12700"/>
                  </a:moveTo>
                  <a:lnTo>
                    <a:pt x="12700" y="12700"/>
                  </a:lnTo>
                  <a:lnTo>
                    <a:pt x="12700" y="6350"/>
                  </a:lnTo>
                  <a:lnTo>
                    <a:pt x="102870" y="6350"/>
                  </a:lnTo>
                  <a:lnTo>
                    <a:pt x="102870" y="12700"/>
                  </a:lnTo>
                  <a:close/>
                </a:path>
                <a:path w="115570" h="1249045">
                  <a:moveTo>
                    <a:pt x="102870" y="1242695"/>
                  </a:moveTo>
                  <a:lnTo>
                    <a:pt x="102870" y="6350"/>
                  </a:lnTo>
                  <a:lnTo>
                    <a:pt x="109220" y="12700"/>
                  </a:lnTo>
                  <a:lnTo>
                    <a:pt x="115570" y="12700"/>
                  </a:lnTo>
                  <a:lnTo>
                    <a:pt x="115570" y="1236345"/>
                  </a:lnTo>
                  <a:lnTo>
                    <a:pt x="109220" y="1236345"/>
                  </a:lnTo>
                  <a:lnTo>
                    <a:pt x="102870" y="1242695"/>
                  </a:lnTo>
                  <a:close/>
                </a:path>
                <a:path w="115570" h="1249045">
                  <a:moveTo>
                    <a:pt x="115570" y="12700"/>
                  </a:moveTo>
                  <a:lnTo>
                    <a:pt x="109220" y="12700"/>
                  </a:lnTo>
                  <a:lnTo>
                    <a:pt x="102870" y="6350"/>
                  </a:lnTo>
                  <a:lnTo>
                    <a:pt x="115570" y="6350"/>
                  </a:lnTo>
                  <a:lnTo>
                    <a:pt x="115570" y="12700"/>
                  </a:lnTo>
                  <a:close/>
                </a:path>
                <a:path w="115570" h="1249045">
                  <a:moveTo>
                    <a:pt x="12700" y="1242695"/>
                  </a:moveTo>
                  <a:lnTo>
                    <a:pt x="6350" y="1236345"/>
                  </a:lnTo>
                  <a:lnTo>
                    <a:pt x="12700" y="1236345"/>
                  </a:lnTo>
                  <a:lnTo>
                    <a:pt x="12700" y="1242695"/>
                  </a:lnTo>
                  <a:close/>
                </a:path>
                <a:path w="115570" h="1249045">
                  <a:moveTo>
                    <a:pt x="102870" y="1242695"/>
                  </a:moveTo>
                  <a:lnTo>
                    <a:pt x="12700" y="1242695"/>
                  </a:lnTo>
                  <a:lnTo>
                    <a:pt x="12700" y="1236345"/>
                  </a:lnTo>
                  <a:lnTo>
                    <a:pt x="102870" y="1236345"/>
                  </a:lnTo>
                  <a:lnTo>
                    <a:pt x="102870" y="1242695"/>
                  </a:lnTo>
                  <a:close/>
                </a:path>
                <a:path w="115570" h="1249045">
                  <a:moveTo>
                    <a:pt x="115570" y="1242695"/>
                  </a:moveTo>
                  <a:lnTo>
                    <a:pt x="102870" y="1242695"/>
                  </a:lnTo>
                  <a:lnTo>
                    <a:pt x="109220" y="1236345"/>
                  </a:lnTo>
                  <a:lnTo>
                    <a:pt x="115570" y="1236345"/>
                  </a:lnTo>
                  <a:lnTo>
                    <a:pt x="115570" y="1242695"/>
                  </a:lnTo>
                  <a:close/>
                </a:path>
              </a:pathLst>
            </a:custGeom>
            <a:solidFill>
              <a:srgbClr val="41709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9" name="object 26"/>
            <p:cNvSpPr/>
            <p:nvPr/>
          </p:nvSpPr>
          <p:spPr>
            <a:xfrm>
              <a:off x="5780520" y="4616280"/>
              <a:ext cx="928080" cy="167400"/>
            </a:xfrm>
            <a:custGeom>
              <a:avLst/>
              <a:gdLst>
                <a:gd name="textAreaLeft" fmla="*/ 0 w 928080"/>
                <a:gd name="textAreaRight" fmla="*/ 928440 w 928080"/>
                <a:gd name="textAreaTop" fmla="*/ 0 h 167400"/>
                <a:gd name="textAreaBottom" fmla="*/ 167760 h 167400"/>
              </a:gdLst>
              <a:ahLst/>
              <a:cxnLst/>
              <a:rect l="textAreaLeft" t="textAreaTop" r="textAreaRight" b="textAreaBottom"/>
              <a:pathLst>
                <a:path w="928370" h="167639">
                  <a:moveTo>
                    <a:pt x="928115" y="167639"/>
                  </a:moveTo>
                  <a:lnTo>
                    <a:pt x="0" y="167639"/>
                  </a:lnTo>
                  <a:lnTo>
                    <a:pt x="0" y="0"/>
                  </a:lnTo>
                  <a:lnTo>
                    <a:pt x="928115" y="0"/>
                  </a:lnTo>
                  <a:lnTo>
                    <a:pt x="928115" y="167639"/>
                  </a:lnTo>
                  <a:close/>
                </a:path>
              </a:pathLst>
            </a:custGeom>
            <a:solidFill>
              <a:srgbClr val="C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0" name="object 27"/>
            <p:cNvSpPr/>
            <p:nvPr/>
          </p:nvSpPr>
          <p:spPr>
            <a:xfrm>
              <a:off x="5774760" y="4609440"/>
              <a:ext cx="939600" cy="180000"/>
            </a:xfrm>
            <a:custGeom>
              <a:avLst/>
              <a:gdLst>
                <a:gd name="textAreaLeft" fmla="*/ 0 w 939600"/>
                <a:gd name="textAreaRight" fmla="*/ 939960 w 939600"/>
                <a:gd name="textAreaTop" fmla="*/ 0 h 180000"/>
                <a:gd name="textAreaBottom" fmla="*/ 180360 h 180000"/>
              </a:gdLst>
              <a:ahLst/>
              <a:cxnLst/>
              <a:rect l="textAreaLeft" t="textAreaTop" r="textAreaRight" b="textAreaBottom"/>
              <a:pathLst>
                <a:path w="939800" h="180339">
                  <a:moveTo>
                    <a:pt x="939800" y="180339"/>
                  </a:moveTo>
                  <a:lnTo>
                    <a:pt x="0" y="180339"/>
                  </a:lnTo>
                  <a:lnTo>
                    <a:pt x="0" y="0"/>
                  </a:lnTo>
                  <a:lnTo>
                    <a:pt x="939800" y="0"/>
                  </a:lnTo>
                  <a:lnTo>
                    <a:pt x="939800" y="6350"/>
                  </a:lnTo>
                  <a:lnTo>
                    <a:pt x="12700" y="6350"/>
                  </a:lnTo>
                  <a:lnTo>
                    <a:pt x="6350" y="12700"/>
                  </a:lnTo>
                  <a:lnTo>
                    <a:pt x="12700" y="12700"/>
                  </a:lnTo>
                  <a:lnTo>
                    <a:pt x="12700" y="167639"/>
                  </a:lnTo>
                  <a:lnTo>
                    <a:pt x="6350" y="167639"/>
                  </a:lnTo>
                  <a:lnTo>
                    <a:pt x="12700" y="173989"/>
                  </a:lnTo>
                  <a:lnTo>
                    <a:pt x="939800" y="173989"/>
                  </a:lnTo>
                  <a:lnTo>
                    <a:pt x="939800" y="180339"/>
                  </a:lnTo>
                  <a:close/>
                </a:path>
                <a:path w="939800" h="180339">
                  <a:moveTo>
                    <a:pt x="12700" y="12700"/>
                  </a:moveTo>
                  <a:lnTo>
                    <a:pt x="6350" y="12700"/>
                  </a:lnTo>
                  <a:lnTo>
                    <a:pt x="12700" y="6350"/>
                  </a:lnTo>
                  <a:lnTo>
                    <a:pt x="12700" y="12700"/>
                  </a:lnTo>
                  <a:close/>
                </a:path>
                <a:path w="939800" h="180339">
                  <a:moveTo>
                    <a:pt x="927100" y="12700"/>
                  </a:moveTo>
                  <a:lnTo>
                    <a:pt x="12700" y="12700"/>
                  </a:lnTo>
                  <a:lnTo>
                    <a:pt x="12700" y="6350"/>
                  </a:lnTo>
                  <a:lnTo>
                    <a:pt x="927100" y="6350"/>
                  </a:lnTo>
                  <a:lnTo>
                    <a:pt x="927100" y="12700"/>
                  </a:lnTo>
                  <a:close/>
                </a:path>
                <a:path w="939800" h="180339">
                  <a:moveTo>
                    <a:pt x="927100" y="173989"/>
                  </a:moveTo>
                  <a:lnTo>
                    <a:pt x="927100" y="6350"/>
                  </a:lnTo>
                  <a:lnTo>
                    <a:pt x="933450" y="12700"/>
                  </a:lnTo>
                  <a:lnTo>
                    <a:pt x="939800" y="12700"/>
                  </a:lnTo>
                  <a:lnTo>
                    <a:pt x="939800" y="167639"/>
                  </a:lnTo>
                  <a:lnTo>
                    <a:pt x="933450" y="167639"/>
                  </a:lnTo>
                  <a:lnTo>
                    <a:pt x="927100" y="173989"/>
                  </a:lnTo>
                  <a:close/>
                </a:path>
                <a:path w="939800" h="180339">
                  <a:moveTo>
                    <a:pt x="939800" y="12700"/>
                  </a:moveTo>
                  <a:lnTo>
                    <a:pt x="933450" y="12700"/>
                  </a:lnTo>
                  <a:lnTo>
                    <a:pt x="927100" y="6350"/>
                  </a:lnTo>
                  <a:lnTo>
                    <a:pt x="939800" y="6350"/>
                  </a:lnTo>
                  <a:lnTo>
                    <a:pt x="939800" y="12700"/>
                  </a:lnTo>
                  <a:close/>
                </a:path>
                <a:path w="939800" h="180339">
                  <a:moveTo>
                    <a:pt x="12700" y="173989"/>
                  </a:moveTo>
                  <a:lnTo>
                    <a:pt x="6350" y="167639"/>
                  </a:lnTo>
                  <a:lnTo>
                    <a:pt x="12700" y="167639"/>
                  </a:lnTo>
                  <a:lnTo>
                    <a:pt x="12700" y="173989"/>
                  </a:lnTo>
                  <a:close/>
                </a:path>
                <a:path w="939800" h="180339">
                  <a:moveTo>
                    <a:pt x="927100" y="173989"/>
                  </a:moveTo>
                  <a:lnTo>
                    <a:pt x="12700" y="173989"/>
                  </a:lnTo>
                  <a:lnTo>
                    <a:pt x="12700" y="167639"/>
                  </a:lnTo>
                  <a:lnTo>
                    <a:pt x="927100" y="167639"/>
                  </a:lnTo>
                  <a:lnTo>
                    <a:pt x="927100" y="173989"/>
                  </a:lnTo>
                  <a:close/>
                </a:path>
                <a:path w="939800" h="180339">
                  <a:moveTo>
                    <a:pt x="939800" y="173989"/>
                  </a:moveTo>
                  <a:lnTo>
                    <a:pt x="927100" y="173989"/>
                  </a:lnTo>
                  <a:lnTo>
                    <a:pt x="933450" y="167639"/>
                  </a:lnTo>
                  <a:lnTo>
                    <a:pt x="939800" y="167639"/>
                  </a:lnTo>
                  <a:lnTo>
                    <a:pt x="939800" y="173989"/>
                  </a:lnTo>
                  <a:close/>
                </a:path>
              </a:pathLst>
            </a:custGeom>
            <a:solidFill>
              <a:srgbClr val="AD5A2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1" name="object 28"/>
            <p:cNvSpPr/>
            <p:nvPr/>
          </p:nvSpPr>
          <p:spPr>
            <a:xfrm>
              <a:off x="10746720" y="3528000"/>
              <a:ext cx="836640" cy="592200"/>
            </a:xfrm>
            <a:custGeom>
              <a:avLst/>
              <a:gdLst>
                <a:gd name="textAreaLeft" fmla="*/ 0 w 836640"/>
                <a:gd name="textAreaRight" fmla="*/ 837000 w 836640"/>
                <a:gd name="textAreaTop" fmla="*/ 0 h 592200"/>
                <a:gd name="textAreaBottom" fmla="*/ 592560 h 592200"/>
              </a:gdLst>
              <a:ahLst/>
              <a:cxnLst/>
              <a:rect l="textAreaLeft" t="textAreaTop" r="textAreaRight" b="textAreaBottom"/>
              <a:pathLst>
                <a:path w="836929" h="592454">
                  <a:moveTo>
                    <a:pt x="467817" y="592454"/>
                  </a:moveTo>
                  <a:lnTo>
                    <a:pt x="0" y="515175"/>
                  </a:lnTo>
                  <a:lnTo>
                    <a:pt x="60083" y="0"/>
                  </a:lnTo>
                  <a:lnTo>
                    <a:pt x="836929" y="17170"/>
                  </a:lnTo>
                  <a:lnTo>
                    <a:pt x="467817" y="592454"/>
                  </a:lnTo>
                  <a:close/>
                </a:path>
              </a:pathLst>
            </a:custGeom>
            <a:solidFill>
              <a:srgbClr val="FFC000">
                <a:alpha val="1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2" name="object 29"/>
            <p:cNvSpPr/>
            <p:nvPr/>
          </p:nvSpPr>
          <p:spPr>
            <a:xfrm>
              <a:off x="10739880" y="3521520"/>
              <a:ext cx="855720" cy="606240"/>
            </a:xfrm>
            <a:custGeom>
              <a:avLst/>
              <a:gdLst>
                <a:gd name="textAreaLeft" fmla="*/ 0 w 855720"/>
                <a:gd name="textAreaRight" fmla="*/ 856080 w 855720"/>
                <a:gd name="textAreaTop" fmla="*/ 0 h 606240"/>
                <a:gd name="textAreaBottom" fmla="*/ 606600 h 606240"/>
              </a:gdLst>
              <a:ahLst/>
              <a:cxnLst/>
              <a:rect l="textAreaLeft" t="textAreaTop" r="textAreaRight" b="textAreaBottom"/>
              <a:pathLst>
                <a:path w="855979" h="606425">
                  <a:moveTo>
                    <a:pt x="477913" y="605878"/>
                  </a:moveTo>
                  <a:lnTo>
                    <a:pt x="0" y="526935"/>
                  </a:lnTo>
                  <a:lnTo>
                    <a:pt x="61455" y="0"/>
                  </a:lnTo>
                  <a:lnTo>
                    <a:pt x="387763" y="7213"/>
                  </a:lnTo>
                  <a:lnTo>
                    <a:pt x="73405" y="7213"/>
                  </a:lnTo>
                  <a:lnTo>
                    <a:pt x="66954" y="12826"/>
                  </a:lnTo>
                  <a:lnTo>
                    <a:pt x="72736" y="12954"/>
                  </a:lnTo>
                  <a:lnTo>
                    <a:pt x="14138" y="515391"/>
                  </a:lnTo>
                  <a:lnTo>
                    <a:pt x="8039" y="515391"/>
                  </a:lnTo>
                  <a:lnTo>
                    <a:pt x="13322" y="522389"/>
                  </a:lnTo>
                  <a:lnTo>
                    <a:pt x="50401" y="522389"/>
                  </a:lnTo>
                  <a:lnTo>
                    <a:pt x="471747" y="591990"/>
                  </a:lnTo>
                  <a:lnTo>
                    <a:pt x="469493" y="595502"/>
                  </a:lnTo>
                  <a:lnTo>
                    <a:pt x="484571" y="595502"/>
                  </a:lnTo>
                  <a:lnTo>
                    <a:pt x="477913" y="605878"/>
                  </a:lnTo>
                  <a:close/>
                </a:path>
                <a:path w="855979" h="606425">
                  <a:moveTo>
                    <a:pt x="72736" y="12954"/>
                  </a:moveTo>
                  <a:lnTo>
                    <a:pt x="66954" y="12826"/>
                  </a:lnTo>
                  <a:lnTo>
                    <a:pt x="73405" y="7213"/>
                  </a:lnTo>
                  <a:lnTo>
                    <a:pt x="72736" y="12954"/>
                  </a:lnTo>
                  <a:close/>
                </a:path>
                <a:path w="855979" h="606425">
                  <a:moveTo>
                    <a:pt x="832480" y="29747"/>
                  </a:moveTo>
                  <a:lnTo>
                    <a:pt x="72736" y="12954"/>
                  </a:lnTo>
                  <a:lnTo>
                    <a:pt x="73405" y="7213"/>
                  </a:lnTo>
                  <a:lnTo>
                    <a:pt x="387763" y="7213"/>
                  </a:lnTo>
                  <a:lnTo>
                    <a:pt x="855395" y="17551"/>
                  </a:lnTo>
                  <a:lnTo>
                    <a:pt x="853684" y="20218"/>
                  </a:lnTo>
                  <a:lnTo>
                    <a:pt x="838593" y="20218"/>
                  </a:lnTo>
                  <a:lnTo>
                    <a:pt x="832480" y="29747"/>
                  </a:lnTo>
                  <a:close/>
                </a:path>
                <a:path w="855979" h="606425">
                  <a:moveTo>
                    <a:pt x="843800" y="29997"/>
                  </a:moveTo>
                  <a:lnTo>
                    <a:pt x="832480" y="29747"/>
                  </a:lnTo>
                  <a:lnTo>
                    <a:pt x="838593" y="20218"/>
                  </a:lnTo>
                  <a:lnTo>
                    <a:pt x="843800" y="29997"/>
                  </a:lnTo>
                  <a:close/>
                </a:path>
                <a:path w="855979" h="606425">
                  <a:moveTo>
                    <a:pt x="847410" y="29997"/>
                  </a:moveTo>
                  <a:lnTo>
                    <a:pt x="843800" y="29997"/>
                  </a:lnTo>
                  <a:lnTo>
                    <a:pt x="838593" y="20218"/>
                  </a:lnTo>
                  <a:lnTo>
                    <a:pt x="853684" y="20218"/>
                  </a:lnTo>
                  <a:lnTo>
                    <a:pt x="847410" y="29997"/>
                  </a:lnTo>
                  <a:close/>
                </a:path>
                <a:path w="855979" h="606425">
                  <a:moveTo>
                    <a:pt x="484571" y="595502"/>
                  </a:moveTo>
                  <a:lnTo>
                    <a:pt x="469493" y="595502"/>
                  </a:lnTo>
                  <a:lnTo>
                    <a:pt x="475869" y="592670"/>
                  </a:lnTo>
                  <a:lnTo>
                    <a:pt x="471747" y="591990"/>
                  </a:lnTo>
                  <a:lnTo>
                    <a:pt x="832480" y="29747"/>
                  </a:lnTo>
                  <a:lnTo>
                    <a:pt x="843800" y="29997"/>
                  </a:lnTo>
                  <a:lnTo>
                    <a:pt x="847410" y="29997"/>
                  </a:lnTo>
                  <a:lnTo>
                    <a:pt x="484571" y="595502"/>
                  </a:lnTo>
                  <a:close/>
                </a:path>
                <a:path w="855979" h="606425">
                  <a:moveTo>
                    <a:pt x="13322" y="522389"/>
                  </a:moveTo>
                  <a:lnTo>
                    <a:pt x="8039" y="515391"/>
                  </a:lnTo>
                  <a:lnTo>
                    <a:pt x="14023" y="516379"/>
                  </a:lnTo>
                  <a:lnTo>
                    <a:pt x="13322" y="522389"/>
                  </a:lnTo>
                  <a:close/>
                </a:path>
                <a:path w="855979" h="606425">
                  <a:moveTo>
                    <a:pt x="14023" y="516379"/>
                  </a:moveTo>
                  <a:lnTo>
                    <a:pt x="8039" y="515391"/>
                  </a:lnTo>
                  <a:lnTo>
                    <a:pt x="14138" y="515391"/>
                  </a:lnTo>
                  <a:lnTo>
                    <a:pt x="14023" y="516379"/>
                  </a:lnTo>
                  <a:close/>
                </a:path>
                <a:path w="855979" h="606425">
                  <a:moveTo>
                    <a:pt x="50401" y="522389"/>
                  </a:moveTo>
                  <a:lnTo>
                    <a:pt x="13322" y="522389"/>
                  </a:lnTo>
                  <a:lnTo>
                    <a:pt x="14023" y="516379"/>
                  </a:lnTo>
                  <a:lnTo>
                    <a:pt x="50401" y="522389"/>
                  </a:lnTo>
                  <a:close/>
                </a:path>
                <a:path w="855979" h="606425">
                  <a:moveTo>
                    <a:pt x="469493" y="595502"/>
                  </a:moveTo>
                  <a:lnTo>
                    <a:pt x="471747" y="591990"/>
                  </a:lnTo>
                  <a:lnTo>
                    <a:pt x="475869" y="592670"/>
                  </a:lnTo>
                  <a:lnTo>
                    <a:pt x="469493" y="59550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3" name="object 30"/>
            <p:cNvSpPr/>
            <p:nvPr/>
          </p:nvSpPr>
          <p:spPr>
            <a:xfrm>
              <a:off x="5633280" y="240120"/>
              <a:ext cx="7168320" cy="1057680"/>
            </a:xfrm>
            <a:custGeom>
              <a:avLst/>
              <a:gdLst>
                <a:gd name="textAreaLeft" fmla="*/ 0 w 7168320"/>
                <a:gd name="textAreaRight" fmla="*/ 7168680 w 7168320"/>
                <a:gd name="textAreaTop" fmla="*/ 0 h 1057680"/>
                <a:gd name="textAreaBottom" fmla="*/ 1058040 h 1057680"/>
              </a:gdLst>
              <a:ahLst/>
              <a:cxnLst/>
              <a:rect l="textAreaLeft" t="textAreaTop" r="textAreaRight" b="textAreaBottom"/>
              <a:pathLst>
                <a:path w="7168515" h="1057910">
                  <a:moveTo>
                    <a:pt x="4165955" y="1056640"/>
                  </a:moveTo>
                  <a:lnTo>
                    <a:pt x="4014774" y="1056640"/>
                  </a:lnTo>
                  <a:lnTo>
                    <a:pt x="3957154" y="1052830"/>
                  </a:lnTo>
                  <a:lnTo>
                    <a:pt x="3937330" y="1050290"/>
                  </a:lnTo>
                  <a:lnTo>
                    <a:pt x="3917086" y="1049020"/>
                  </a:lnTo>
                  <a:lnTo>
                    <a:pt x="3896309" y="1046480"/>
                  </a:lnTo>
                  <a:lnTo>
                    <a:pt x="3853230" y="1042670"/>
                  </a:lnTo>
                  <a:lnTo>
                    <a:pt x="3807345" y="1036320"/>
                  </a:lnTo>
                  <a:lnTo>
                    <a:pt x="3758171" y="1031240"/>
                  </a:lnTo>
                  <a:lnTo>
                    <a:pt x="3517760" y="998220"/>
                  </a:lnTo>
                  <a:lnTo>
                    <a:pt x="3482314" y="994410"/>
                  </a:lnTo>
                  <a:lnTo>
                    <a:pt x="3376383" y="979170"/>
                  </a:lnTo>
                  <a:lnTo>
                    <a:pt x="3095104" y="933450"/>
                  </a:lnTo>
                  <a:lnTo>
                    <a:pt x="2661246" y="855980"/>
                  </a:lnTo>
                  <a:lnTo>
                    <a:pt x="2585897" y="842010"/>
                  </a:lnTo>
                  <a:lnTo>
                    <a:pt x="2509316" y="829310"/>
                  </a:lnTo>
                  <a:lnTo>
                    <a:pt x="2431376" y="815340"/>
                  </a:lnTo>
                  <a:lnTo>
                    <a:pt x="2431529" y="815340"/>
                  </a:lnTo>
                  <a:lnTo>
                    <a:pt x="2351963" y="802640"/>
                  </a:lnTo>
                  <a:lnTo>
                    <a:pt x="2352154" y="802640"/>
                  </a:lnTo>
                  <a:lnTo>
                    <a:pt x="2274239" y="789940"/>
                  </a:lnTo>
                  <a:lnTo>
                    <a:pt x="2274379" y="789940"/>
                  </a:lnTo>
                  <a:lnTo>
                    <a:pt x="2200808" y="778510"/>
                  </a:lnTo>
                  <a:lnTo>
                    <a:pt x="2131263" y="767080"/>
                  </a:lnTo>
                  <a:lnTo>
                    <a:pt x="2065147" y="758190"/>
                  </a:lnTo>
                  <a:lnTo>
                    <a:pt x="1941334" y="739140"/>
                  </a:lnTo>
                  <a:lnTo>
                    <a:pt x="1714728" y="706120"/>
                  </a:lnTo>
                  <a:lnTo>
                    <a:pt x="1548701" y="679450"/>
                  </a:lnTo>
                  <a:lnTo>
                    <a:pt x="1433195" y="659130"/>
                  </a:lnTo>
                  <a:lnTo>
                    <a:pt x="1313510" y="636270"/>
                  </a:lnTo>
                  <a:lnTo>
                    <a:pt x="1208570" y="617220"/>
                  </a:lnTo>
                  <a:lnTo>
                    <a:pt x="1161808" y="607060"/>
                  </a:lnTo>
                  <a:lnTo>
                    <a:pt x="1118184" y="598170"/>
                  </a:lnTo>
                  <a:lnTo>
                    <a:pt x="1077226" y="589280"/>
                  </a:lnTo>
                  <a:lnTo>
                    <a:pt x="1038453" y="581660"/>
                  </a:lnTo>
                  <a:lnTo>
                    <a:pt x="1001369" y="572770"/>
                  </a:lnTo>
                  <a:lnTo>
                    <a:pt x="860526" y="537210"/>
                  </a:lnTo>
                  <a:lnTo>
                    <a:pt x="787971" y="516890"/>
                  </a:lnTo>
                  <a:lnTo>
                    <a:pt x="749490" y="505460"/>
                  </a:lnTo>
                  <a:lnTo>
                    <a:pt x="630961" y="468630"/>
                  </a:lnTo>
                  <a:lnTo>
                    <a:pt x="595820" y="457200"/>
                  </a:lnTo>
                  <a:lnTo>
                    <a:pt x="562889" y="447040"/>
                  </a:lnTo>
                  <a:lnTo>
                    <a:pt x="502500" y="426720"/>
                  </a:lnTo>
                  <a:lnTo>
                    <a:pt x="447700" y="406400"/>
                  </a:lnTo>
                  <a:lnTo>
                    <a:pt x="421894" y="394970"/>
                  </a:lnTo>
                  <a:lnTo>
                    <a:pt x="409105" y="389890"/>
                  </a:lnTo>
                  <a:lnTo>
                    <a:pt x="396544" y="383540"/>
                  </a:lnTo>
                  <a:lnTo>
                    <a:pt x="384098" y="378460"/>
                  </a:lnTo>
                  <a:lnTo>
                    <a:pt x="371741" y="372110"/>
                  </a:lnTo>
                  <a:lnTo>
                    <a:pt x="359435" y="367030"/>
                  </a:lnTo>
                  <a:lnTo>
                    <a:pt x="334860" y="354330"/>
                  </a:lnTo>
                  <a:lnTo>
                    <a:pt x="322440" y="346710"/>
                  </a:lnTo>
                  <a:lnTo>
                    <a:pt x="297688" y="334010"/>
                  </a:lnTo>
                  <a:lnTo>
                    <a:pt x="246227" y="302260"/>
                  </a:lnTo>
                  <a:lnTo>
                    <a:pt x="207238" y="275590"/>
                  </a:lnTo>
                  <a:lnTo>
                    <a:pt x="172224" y="248920"/>
                  </a:lnTo>
                  <a:lnTo>
                    <a:pt x="161417" y="238760"/>
                  </a:lnTo>
                  <a:lnTo>
                    <a:pt x="151015" y="229870"/>
                  </a:lnTo>
                  <a:lnTo>
                    <a:pt x="141033" y="219710"/>
                  </a:lnTo>
                  <a:lnTo>
                    <a:pt x="131432" y="210820"/>
                  </a:lnTo>
                  <a:lnTo>
                    <a:pt x="122212" y="201930"/>
                  </a:lnTo>
                  <a:lnTo>
                    <a:pt x="113372" y="191770"/>
                  </a:lnTo>
                  <a:lnTo>
                    <a:pt x="104889" y="182880"/>
                  </a:lnTo>
                  <a:lnTo>
                    <a:pt x="96672" y="173990"/>
                  </a:lnTo>
                  <a:lnTo>
                    <a:pt x="81534" y="156210"/>
                  </a:lnTo>
                  <a:lnTo>
                    <a:pt x="67576" y="138430"/>
                  </a:lnTo>
                  <a:lnTo>
                    <a:pt x="54838" y="121920"/>
                  </a:lnTo>
                  <a:lnTo>
                    <a:pt x="43218" y="105410"/>
                  </a:lnTo>
                  <a:lnTo>
                    <a:pt x="32715" y="91440"/>
                  </a:lnTo>
                  <a:lnTo>
                    <a:pt x="14376" y="66040"/>
                  </a:lnTo>
                  <a:lnTo>
                    <a:pt x="14833" y="66040"/>
                  </a:lnTo>
                  <a:lnTo>
                    <a:pt x="6718" y="55880"/>
                  </a:lnTo>
                  <a:lnTo>
                    <a:pt x="7518" y="55880"/>
                  </a:lnTo>
                  <a:lnTo>
                    <a:pt x="0" y="46990"/>
                  </a:lnTo>
                  <a:lnTo>
                    <a:pt x="59359" y="0"/>
                  </a:lnTo>
                  <a:lnTo>
                    <a:pt x="67310" y="8890"/>
                  </a:lnTo>
                  <a:lnTo>
                    <a:pt x="76060" y="20320"/>
                  </a:lnTo>
                  <a:lnTo>
                    <a:pt x="94602" y="46990"/>
                  </a:lnTo>
                  <a:lnTo>
                    <a:pt x="104952" y="60960"/>
                  </a:lnTo>
                  <a:lnTo>
                    <a:pt x="104698" y="60960"/>
                  </a:lnTo>
                  <a:lnTo>
                    <a:pt x="115989" y="76200"/>
                  </a:lnTo>
                  <a:lnTo>
                    <a:pt x="115595" y="76200"/>
                  </a:lnTo>
                  <a:lnTo>
                    <a:pt x="127876" y="91440"/>
                  </a:lnTo>
                  <a:lnTo>
                    <a:pt x="127342" y="91440"/>
                  </a:lnTo>
                  <a:lnTo>
                    <a:pt x="140703" y="107950"/>
                  </a:lnTo>
                  <a:lnTo>
                    <a:pt x="141093" y="107950"/>
                  </a:lnTo>
                  <a:lnTo>
                    <a:pt x="154584" y="124460"/>
                  </a:lnTo>
                  <a:lnTo>
                    <a:pt x="155115" y="124460"/>
                  </a:lnTo>
                  <a:lnTo>
                    <a:pt x="161734" y="132080"/>
                  </a:lnTo>
                  <a:lnTo>
                    <a:pt x="161315" y="132080"/>
                  </a:lnTo>
                  <a:lnTo>
                    <a:pt x="169354" y="140970"/>
                  </a:lnTo>
                  <a:lnTo>
                    <a:pt x="170094" y="140970"/>
                  </a:lnTo>
                  <a:lnTo>
                    <a:pt x="177279" y="148590"/>
                  </a:lnTo>
                  <a:lnTo>
                    <a:pt x="176796" y="148590"/>
                  </a:lnTo>
                  <a:lnTo>
                    <a:pt x="185508" y="157480"/>
                  </a:lnTo>
                  <a:lnTo>
                    <a:pt x="186296" y="157480"/>
                  </a:lnTo>
                  <a:lnTo>
                    <a:pt x="194068" y="165100"/>
                  </a:lnTo>
                  <a:lnTo>
                    <a:pt x="193522" y="165100"/>
                  </a:lnTo>
                  <a:lnTo>
                    <a:pt x="202946" y="173990"/>
                  </a:lnTo>
                  <a:lnTo>
                    <a:pt x="202361" y="173990"/>
                  </a:lnTo>
                  <a:lnTo>
                    <a:pt x="212166" y="181610"/>
                  </a:lnTo>
                  <a:lnTo>
                    <a:pt x="211556" y="181610"/>
                  </a:lnTo>
                  <a:lnTo>
                    <a:pt x="221742" y="190500"/>
                  </a:lnTo>
                  <a:lnTo>
                    <a:pt x="221107" y="190500"/>
                  </a:lnTo>
                  <a:lnTo>
                    <a:pt x="231686" y="198120"/>
                  </a:lnTo>
                  <a:lnTo>
                    <a:pt x="231012" y="198120"/>
                  </a:lnTo>
                  <a:lnTo>
                    <a:pt x="241985" y="207010"/>
                  </a:lnTo>
                  <a:lnTo>
                    <a:pt x="242914" y="207010"/>
                  </a:lnTo>
                  <a:lnTo>
                    <a:pt x="252679" y="214630"/>
                  </a:lnTo>
                  <a:lnTo>
                    <a:pt x="251955" y="214630"/>
                  </a:lnTo>
                  <a:lnTo>
                    <a:pt x="263766" y="222250"/>
                  </a:lnTo>
                  <a:lnTo>
                    <a:pt x="263004" y="222250"/>
                  </a:lnTo>
                  <a:lnTo>
                    <a:pt x="275259" y="231140"/>
                  </a:lnTo>
                  <a:lnTo>
                    <a:pt x="276286" y="231140"/>
                  </a:lnTo>
                  <a:lnTo>
                    <a:pt x="287172" y="238760"/>
                  </a:lnTo>
                  <a:lnTo>
                    <a:pt x="288470" y="238760"/>
                  </a:lnTo>
                  <a:lnTo>
                    <a:pt x="311975" y="254000"/>
                  </a:lnTo>
                  <a:lnTo>
                    <a:pt x="313369" y="254000"/>
                  </a:lnTo>
                  <a:lnTo>
                    <a:pt x="335965" y="267970"/>
                  </a:lnTo>
                  <a:lnTo>
                    <a:pt x="337419" y="267970"/>
                  </a:lnTo>
                  <a:lnTo>
                    <a:pt x="359321" y="280670"/>
                  </a:lnTo>
                  <a:lnTo>
                    <a:pt x="358736" y="280670"/>
                  </a:lnTo>
                  <a:lnTo>
                    <a:pt x="370649" y="287020"/>
                  </a:lnTo>
                  <a:lnTo>
                    <a:pt x="370243" y="287020"/>
                  </a:lnTo>
                  <a:lnTo>
                    <a:pt x="382104" y="292100"/>
                  </a:lnTo>
                  <a:lnTo>
                    <a:pt x="381685" y="292100"/>
                  </a:lnTo>
                  <a:lnTo>
                    <a:pt x="393547" y="298450"/>
                  </a:lnTo>
                  <a:lnTo>
                    <a:pt x="393128" y="298450"/>
                  </a:lnTo>
                  <a:lnTo>
                    <a:pt x="405002" y="303530"/>
                  </a:lnTo>
                  <a:lnTo>
                    <a:pt x="404571" y="303530"/>
                  </a:lnTo>
                  <a:lnTo>
                    <a:pt x="416509" y="309880"/>
                  </a:lnTo>
                  <a:lnTo>
                    <a:pt x="416090" y="309880"/>
                  </a:lnTo>
                  <a:lnTo>
                    <a:pt x="428104" y="314960"/>
                  </a:lnTo>
                  <a:lnTo>
                    <a:pt x="427685" y="314960"/>
                  </a:lnTo>
                  <a:lnTo>
                    <a:pt x="439826" y="320040"/>
                  </a:lnTo>
                  <a:lnTo>
                    <a:pt x="439407" y="320040"/>
                  </a:lnTo>
                  <a:lnTo>
                    <a:pt x="451700" y="325120"/>
                  </a:lnTo>
                  <a:lnTo>
                    <a:pt x="451104" y="325120"/>
                  </a:lnTo>
                  <a:lnTo>
                    <a:pt x="476250" y="335280"/>
                  </a:lnTo>
                  <a:lnTo>
                    <a:pt x="475526" y="335280"/>
                  </a:lnTo>
                  <a:lnTo>
                    <a:pt x="501650" y="345440"/>
                  </a:lnTo>
                  <a:lnTo>
                    <a:pt x="504424" y="345440"/>
                  </a:lnTo>
                  <a:lnTo>
                    <a:pt x="528383" y="354330"/>
                  </a:lnTo>
                  <a:lnTo>
                    <a:pt x="527824" y="354330"/>
                  </a:lnTo>
                  <a:lnTo>
                    <a:pt x="556691" y="364490"/>
                  </a:lnTo>
                  <a:lnTo>
                    <a:pt x="556247" y="364490"/>
                  </a:lnTo>
                  <a:lnTo>
                    <a:pt x="586867" y="374650"/>
                  </a:lnTo>
                  <a:lnTo>
                    <a:pt x="586511" y="374650"/>
                  </a:lnTo>
                  <a:lnTo>
                    <a:pt x="619137" y="384810"/>
                  </a:lnTo>
                  <a:lnTo>
                    <a:pt x="618883" y="384810"/>
                  </a:lnTo>
                  <a:lnTo>
                    <a:pt x="653770" y="396240"/>
                  </a:lnTo>
                  <a:lnTo>
                    <a:pt x="653542" y="396240"/>
                  </a:lnTo>
                  <a:lnTo>
                    <a:pt x="731151" y="420370"/>
                  </a:lnTo>
                  <a:lnTo>
                    <a:pt x="730885" y="420370"/>
                  </a:lnTo>
                  <a:lnTo>
                    <a:pt x="771321" y="431800"/>
                  </a:lnTo>
                  <a:lnTo>
                    <a:pt x="771131" y="431800"/>
                  </a:lnTo>
                  <a:lnTo>
                    <a:pt x="809396" y="443230"/>
                  </a:lnTo>
                  <a:lnTo>
                    <a:pt x="809155" y="443230"/>
                  </a:lnTo>
                  <a:lnTo>
                    <a:pt x="845743" y="453390"/>
                  </a:lnTo>
                  <a:lnTo>
                    <a:pt x="845451" y="453390"/>
                  </a:lnTo>
                  <a:lnTo>
                    <a:pt x="880859" y="463550"/>
                  </a:lnTo>
                  <a:lnTo>
                    <a:pt x="880529" y="463550"/>
                  </a:lnTo>
                  <a:lnTo>
                    <a:pt x="915225" y="472440"/>
                  </a:lnTo>
                  <a:lnTo>
                    <a:pt x="914882" y="472440"/>
                  </a:lnTo>
                  <a:lnTo>
                    <a:pt x="949363" y="481330"/>
                  </a:lnTo>
                  <a:lnTo>
                    <a:pt x="948994" y="481330"/>
                  </a:lnTo>
                  <a:lnTo>
                    <a:pt x="983742" y="490220"/>
                  </a:lnTo>
                  <a:lnTo>
                    <a:pt x="983386" y="490220"/>
                  </a:lnTo>
                  <a:lnTo>
                    <a:pt x="1018882" y="499110"/>
                  </a:lnTo>
                  <a:lnTo>
                    <a:pt x="1023788" y="499110"/>
                  </a:lnTo>
                  <a:lnTo>
                    <a:pt x="1055281" y="506730"/>
                  </a:lnTo>
                  <a:lnTo>
                    <a:pt x="1054963" y="506730"/>
                  </a:lnTo>
                  <a:lnTo>
                    <a:pt x="1093444" y="515620"/>
                  </a:lnTo>
                  <a:lnTo>
                    <a:pt x="1093165" y="515620"/>
                  </a:lnTo>
                  <a:lnTo>
                    <a:pt x="1133855" y="523240"/>
                  </a:lnTo>
                  <a:lnTo>
                    <a:pt x="1133614" y="523240"/>
                  </a:lnTo>
                  <a:lnTo>
                    <a:pt x="1177010" y="532130"/>
                  </a:lnTo>
                  <a:lnTo>
                    <a:pt x="1176807" y="532130"/>
                  </a:lnTo>
                  <a:lnTo>
                    <a:pt x="1223391" y="542290"/>
                  </a:lnTo>
                  <a:lnTo>
                    <a:pt x="1223225" y="542290"/>
                  </a:lnTo>
                  <a:lnTo>
                    <a:pt x="1273479" y="551180"/>
                  </a:lnTo>
                  <a:lnTo>
                    <a:pt x="1327772" y="562610"/>
                  </a:lnTo>
                  <a:lnTo>
                    <a:pt x="1386751" y="572770"/>
                  </a:lnTo>
                  <a:lnTo>
                    <a:pt x="1386598" y="572770"/>
                  </a:lnTo>
                  <a:lnTo>
                    <a:pt x="1446885" y="584200"/>
                  </a:lnTo>
                  <a:lnTo>
                    <a:pt x="1446618" y="584200"/>
                  </a:lnTo>
                  <a:lnTo>
                    <a:pt x="1504911" y="594360"/>
                  </a:lnTo>
                  <a:lnTo>
                    <a:pt x="1504657" y="594360"/>
                  </a:lnTo>
                  <a:lnTo>
                    <a:pt x="1561401" y="604520"/>
                  </a:lnTo>
                  <a:lnTo>
                    <a:pt x="1561172" y="604520"/>
                  </a:lnTo>
                  <a:lnTo>
                    <a:pt x="1616811" y="613410"/>
                  </a:lnTo>
                  <a:lnTo>
                    <a:pt x="1616608" y="613410"/>
                  </a:lnTo>
                  <a:lnTo>
                    <a:pt x="1671612" y="622300"/>
                  </a:lnTo>
                  <a:lnTo>
                    <a:pt x="1671447" y="622300"/>
                  </a:lnTo>
                  <a:lnTo>
                    <a:pt x="1726260" y="629920"/>
                  </a:lnTo>
                  <a:lnTo>
                    <a:pt x="1726082" y="629920"/>
                  </a:lnTo>
                  <a:lnTo>
                    <a:pt x="1836966" y="646430"/>
                  </a:lnTo>
                  <a:lnTo>
                    <a:pt x="1952485" y="664210"/>
                  </a:lnTo>
                  <a:lnTo>
                    <a:pt x="2142820" y="692150"/>
                  </a:lnTo>
                  <a:lnTo>
                    <a:pt x="2444140" y="740410"/>
                  </a:lnTo>
                  <a:lnTo>
                    <a:pt x="2522334" y="754380"/>
                  </a:lnTo>
                  <a:lnTo>
                    <a:pt x="2599131" y="767080"/>
                  </a:lnTo>
                  <a:lnTo>
                    <a:pt x="2966542" y="833120"/>
                  </a:lnTo>
                  <a:lnTo>
                    <a:pt x="3037586" y="845820"/>
                  </a:lnTo>
                  <a:lnTo>
                    <a:pt x="3108134" y="858520"/>
                  </a:lnTo>
                  <a:lnTo>
                    <a:pt x="3107994" y="858520"/>
                  </a:lnTo>
                  <a:lnTo>
                    <a:pt x="3178314" y="869950"/>
                  </a:lnTo>
                  <a:lnTo>
                    <a:pt x="3178136" y="869950"/>
                  </a:lnTo>
                  <a:lnTo>
                    <a:pt x="3248228" y="881380"/>
                  </a:lnTo>
                  <a:lnTo>
                    <a:pt x="3248025" y="881380"/>
                  </a:lnTo>
                  <a:lnTo>
                    <a:pt x="3318027" y="892810"/>
                  </a:lnTo>
                  <a:lnTo>
                    <a:pt x="3317786" y="892810"/>
                  </a:lnTo>
                  <a:lnTo>
                    <a:pt x="3387839" y="902970"/>
                  </a:lnTo>
                  <a:lnTo>
                    <a:pt x="3387636" y="902970"/>
                  </a:lnTo>
                  <a:lnTo>
                    <a:pt x="3422713" y="908050"/>
                  </a:lnTo>
                  <a:lnTo>
                    <a:pt x="3422573" y="908050"/>
                  </a:lnTo>
                  <a:lnTo>
                    <a:pt x="3457714" y="913130"/>
                  </a:lnTo>
                  <a:lnTo>
                    <a:pt x="3457562" y="913130"/>
                  </a:lnTo>
                  <a:lnTo>
                    <a:pt x="3492779" y="918210"/>
                  </a:lnTo>
                  <a:lnTo>
                    <a:pt x="3492614" y="918210"/>
                  </a:lnTo>
                  <a:lnTo>
                    <a:pt x="3527920" y="923290"/>
                  </a:lnTo>
                  <a:lnTo>
                    <a:pt x="3657892" y="941070"/>
                  </a:lnTo>
                  <a:lnTo>
                    <a:pt x="3768026" y="955040"/>
                  </a:lnTo>
                  <a:lnTo>
                    <a:pt x="3767810" y="955040"/>
                  </a:lnTo>
                  <a:lnTo>
                    <a:pt x="3816756" y="961390"/>
                  </a:lnTo>
                  <a:lnTo>
                    <a:pt x="3816489" y="961390"/>
                  </a:lnTo>
                  <a:lnTo>
                    <a:pt x="3862044" y="966470"/>
                  </a:lnTo>
                  <a:lnTo>
                    <a:pt x="3861676" y="966470"/>
                  </a:lnTo>
                  <a:lnTo>
                    <a:pt x="3904386" y="971550"/>
                  </a:lnTo>
                  <a:lnTo>
                    <a:pt x="3904018" y="971550"/>
                  </a:lnTo>
                  <a:lnTo>
                    <a:pt x="3924465" y="972820"/>
                  </a:lnTo>
                  <a:lnTo>
                    <a:pt x="3924185" y="972820"/>
                  </a:lnTo>
                  <a:lnTo>
                    <a:pt x="3944124" y="975360"/>
                  </a:lnTo>
                  <a:lnTo>
                    <a:pt x="3943807" y="975360"/>
                  </a:lnTo>
                  <a:lnTo>
                    <a:pt x="3963301" y="976630"/>
                  </a:lnTo>
                  <a:lnTo>
                    <a:pt x="3962958" y="976630"/>
                  </a:lnTo>
                  <a:lnTo>
                    <a:pt x="3982059" y="977900"/>
                  </a:lnTo>
                  <a:lnTo>
                    <a:pt x="3981691" y="977900"/>
                  </a:lnTo>
                  <a:lnTo>
                    <a:pt x="4000487" y="979170"/>
                  </a:lnTo>
                  <a:lnTo>
                    <a:pt x="4000080" y="979170"/>
                  </a:lnTo>
                  <a:lnTo>
                    <a:pt x="4018635" y="980440"/>
                  </a:lnTo>
                  <a:lnTo>
                    <a:pt x="4036136" y="980440"/>
                  </a:lnTo>
                  <a:lnTo>
                    <a:pt x="4054398" y="981710"/>
                  </a:lnTo>
                  <a:lnTo>
                    <a:pt x="4497484" y="981710"/>
                  </a:lnTo>
                  <a:lnTo>
                    <a:pt x="4495126" y="982980"/>
                  </a:lnTo>
                  <a:lnTo>
                    <a:pt x="4455528" y="1003300"/>
                  </a:lnTo>
                  <a:lnTo>
                    <a:pt x="4433925" y="1012190"/>
                  </a:lnTo>
                  <a:lnTo>
                    <a:pt x="4422457" y="1017270"/>
                  </a:lnTo>
                  <a:lnTo>
                    <a:pt x="4384725" y="1028700"/>
                  </a:lnTo>
                  <a:lnTo>
                    <a:pt x="4340669" y="1037590"/>
                  </a:lnTo>
                  <a:lnTo>
                    <a:pt x="4324248" y="1041400"/>
                  </a:lnTo>
                  <a:lnTo>
                    <a:pt x="4288320" y="1046480"/>
                  </a:lnTo>
                  <a:lnTo>
                    <a:pt x="4268647" y="1047750"/>
                  </a:lnTo>
                  <a:lnTo>
                    <a:pt x="4226471" y="1052830"/>
                  </a:lnTo>
                  <a:lnTo>
                    <a:pt x="4165955" y="1056640"/>
                  </a:lnTo>
                  <a:close/>
                </a:path>
                <a:path w="7168515" h="1057910">
                  <a:moveTo>
                    <a:pt x="141093" y="107950"/>
                  </a:moveTo>
                  <a:lnTo>
                    <a:pt x="140703" y="107950"/>
                  </a:lnTo>
                  <a:lnTo>
                    <a:pt x="140055" y="106680"/>
                  </a:lnTo>
                  <a:lnTo>
                    <a:pt x="141093" y="107950"/>
                  </a:lnTo>
                  <a:close/>
                </a:path>
                <a:path w="7168515" h="1057910">
                  <a:moveTo>
                    <a:pt x="155115" y="124460"/>
                  </a:moveTo>
                  <a:lnTo>
                    <a:pt x="154584" y="124460"/>
                  </a:lnTo>
                  <a:lnTo>
                    <a:pt x="154012" y="123190"/>
                  </a:lnTo>
                  <a:lnTo>
                    <a:pt x="155115" y="124460"/>
                  </a:lnTo>
                  <a:close/>
                </a:path>
                <a:path w="7168515" h="1057910">
                  <a:moveTo>
                    <a:pt x="170094" y="140970"/>
                  </a:moveTo>
                  <a:lnTo>
                    <a:pt x="169354" y="140970"/>
                  </a:lnTo>
                  <a:lnTo>
                    <a:pt x="168897" y="139700"/>
                  </a:lnTo>
                  <a:lnTo>
                    <a:pt x="170094" y="140970"/>
                  </a:lnTo>
                  <a:close/>
                </a:path>
                <a:path w="7168515" h="1057910">
                  <a:moveTo>
                    <a:pt x="186296" y="157480"/>
                  </a:moveTo>
                  <a:lnTo>
                    <a:pt x="185508" y="157480"/>
                  </a:lnTo>
                  <a:lnTo>
                    <a:pt x="185000" y="156210"/>
                  </a:lnTo>
                  <a:lnTo>
                    <a:pt x="186296" y="157480"/>
                  </a:lnTo>
                  <a:close/>
                </a:path>
                <a:path w="7168515" h="1057910">
                  <a:moveTo>
                    <a:pt x="4920310" y="759460"/>
                  </a:moveTo>
                  <a:lnTo>
                    <a:pt x="4760480" y="759460"/>
                  </a:lnTo>
                  <a:lnTo>
                    <a:pt x="4791519" y="742950"/>
                  </a:lnTo>
                  <a:lnTo>
                    <a:pt x="4791290" y="742950"/>
                  </a:lnTo>
                  <a:lnTo>
                    <a:pt x="4822063" y="726440"/>
                  </a:lnTo>
                  <a:lnTo>
                    <a:pt x="4821910" y="726440"/>
                  </a:lnTo>
                  <a:lnTo>
                    <a:pt x="4915408" y="674370"/>
                  </a:lnTo>
                  <a:lnTo>
                    <a:pt x="4947996" y="656590"/>
                  </a:lnTo>
                  <a:lnTo>
                    <a:pt x="4981727" y="638810"/>
                  </a:lnTo>
                  <a:lnTo>
                    <a:pt x="5016881" y="621030"/>
                  </a:lnTo>
                  <a:lnTo>
                    <a:pt x="5053698" y="601980"/>
                  </a:lnTo>
                  <a:lnTo>
                    <a:pt x="5092446" y="584200"/>
                  </a:lnTo>
                  <a:lnTo>
                    <a:pt x="5133314" y="563880"/>
                  </a:lnTo>
                  <a:lnTo>
                    <a:pt x="5154739" y="554990"/>
                  </a:lnTo>
                  <a:lnTo>
                    <a:pt x="5176621" y="544830"/>
                  </a:lnTo>
                  <a:lnTo>
                    <a:pt x="5219204" y="525780"/>
                  </a:lnTo>
                  <a:lnTo>
                    <a:pt x="5218938" y="525780"/>
                  </a:lnTo>
                  <a:lnTo>
                    <a:pt x="5259082" y="506730"/>
                  </a:lnTo>
                  <a:lnTo>
                    <a:pt x="5258854" y="506730"/>
                  </a:lnTo>
                  <a:lnTo>
                    <a:pt x="5333390" y="472440"/>
                  </a:lnTo>
                  <a:lnTo>
                    <a:pt x="5403494" y="439420"/>
                  </a:lnTo>
                  <a:lnTo>
                    <a:pt x="5472861" y="408940"/>
                  </a:lnTo>
                  <a:lnTo>
                    <a:pt x="5508472" y="393700"/>
                  </a:lnTo>
                  <a:lnTo>
                    <a:pt x="5545124" y="378460"/>
                  </a:lnTo>
                  <a:lnTo>
                    <a:pt x="5563997" y="372110"/>
                  </a:lnTo>
                  <a:lnTo>
                    <a:pt x="5583301" y="364490"/>
                  </a:lnTo>
                  <a:lnTo>
                    <a:pt x="5603087" y="358140"/>
                  </a:lnTo>
                  <a:lnTo>
                    <a:pt x="5623407" y="350520"/>
                  </a:lnTo>
                  <a:lnTo>
                    <a:pt x="5644324" y="344170"/>
                  </a:lnTo>
                  <a:lnTo>
                    <a:pt x="5665876" y="336550"/>
                  </a:lnTo>
                  <a:lnTo>
                    <a:pt x="5688114" y="330200"/>
                  </a:lnTo>
                  <a:lnTo>
                    <a:pt x="5711101" y="322580"/>
                  </a:lnTo>
                  <a:lnTo>
                    <a:pt x="5734888" y="316230"/>
                  </a:lnTo>
                  <a:lnTo>
                    <a:pt x="5759526" y="308610"/>
                  </a:lnTo>
                  <a:lnTo>
                    <a:pt x="5811507" y="295910"/>
                  </a:lnTo>
                  <a:lnTo>
                    <a:pt x="5838202" y="288290"/>
                  </a:lnTo>
                  <a:lnTo>
                    <a:pt x="5864631" y="281940"/>
                  </a:lnTo>
                  <a:lnTo>
                    <a:pt x="5890755" y="276860"/>
                  </a:lnTo>
                  <a:lnTo>
                    <a:pt x="5916599" y="270510"/>
                  </a:lnTo>
                  <a:lnTo>
                    <a:pt x="5942190" y="265430"/>
                  </a:lnTo>
                  <a:lnTo>
                    <a:pt x="5967539" y="259080"/>
                  </a:lnTo>
                  <a:lnTo>
                    <a:pt x="5992685" y="255270"/>
                  </a:lnTo>
                  <a:lnTo>
                    <a:pt x="6042380" y="245110"/>
                  </a:lnTo>
                  <a:lnTo>
                    <a:pt x="6188430" y="222250"/>
                  </a:lnTo>
                  <a:lnTo>
                    <a:pt x="6212535" y="219710"/>
                  </a:lnTo>
                  <a:lnTo>
                    <a:pt x="6236627" y="215900"/>
                  </a:lnTo>
                  <a:lnTo>
                    <a:pt x="6456400" y="193040"/>
                  </a:lnTo>
                  <a:lnTo>
                    <a:pt x="6611061" y="180340"/>
                  </a:lnTo>
                  <a:lnTo>
                    <a:pt x="6729209" y="173990"/>
                  </a:lnTo>
                  <a:lnTo>
                    <a:pt x="6804660" y="173990"/>
                  </a:lnTo>
                  <a:lnTo>
                    <a:pt x="6821678" y="175260"/>
                  </a:lnTo>
                  <a:lnTo>
                    <a:pt x="6838149" y="175260"/>
                  </a:lnTo>
                  <a:lnTo>
                    <a:pt x="6854215" y="176530"/>
                  </a:lnTo>
                  <a:lnTo>
                    <a:pt x="6885165" y="177800"/>
                  </a:lnTo>
                  <a:lnTo>
                    <a:pt x="6915569" y="180340"/>
                  </a:lnTo>
                  <a:lnTo>
                    <a:pt x="6946290" y="182880"/>
                  </a:lnTo>
                  <a:lnTo>
                    <a:pt x="6945985" y="182880"/>
                  </a:lnTo>
                  <a:lnTo>
                    <a:pt x="6978040" y="184150"/>
                  </a:lnTo>
                  <a:lnTo>
                    <a:pt x="6977659" y="184150"/>
                  </a:lnTo>
                  <a:lnTo>
                    <a:pt x="6994436" y="185420"/>
                  </a:lnTo>
                  <a:lnTo>
                    <a:pt x="7011187" y="185420"/>
                  </a:lnTo>
                  <a:lnTo>
                    <a:pt x="7029361" y="186690"/>
                  </a:lnTo>
                  <a:lnTo>
                    <a:pt x="7168349" y="186690"/>
                  </a:lnTo>
                  <a:lnTo>
                    <a:pt x="7168349" y="250190"/>
                  </a:lnTo>
                  <a:lnTo>
                    <a:pt x="6731190" y="250190"/>
                  </a:lnTo>
                  <a:lnTo>
                    <a:pt x="6710451" y="251460"/>
                  </a:lnTo>
                  <a:lnTo>
                    <a:pt x="6710895" y="251460"/>
                  </a:lnTo>
                  <a:lnTo>
                    <a:pt x="6689026" y="252730"/>
                  </a:lnTo>
                  <a:lnTo>
                    <a:pt x="6689458" y="252730"/>
                  </a:lnTo>
                  <a:lnTo>
                    <a:pt x="6666344" y="254000"/>
                  </a:lnTo>
                  <a:lnTo>
                    <a:pt x="6666750" y="254000"/>
                  </a:lnTo>
                  <a:lnTo>
                    <a:pt x="6642290" y="255270"/>
                  </a:lnTo>
                  <a:lnTo>
                    <a:pt x="6642684" y="255270"/>
                  </a:lnTo>
                  <a:lnTo>
                    <a:pt x="6616776" y="256540"/>
                  </a:lnTo>
                  <a:lnTo>
                    <a:pt x="6617093" y="256540"/>
                  </a:lnTo>
                  <a:lnTo>
                    <a:pt x="6513156" y="265430"/>
                  </a:lnTo>
                  <a:lnTo>
                    <a:pt x="6513309" y="265430"/>
                  </a:lnTo>
                  <a:lnTo>
                    <a:pt x="6462966" y="269240"/>
                  </a:lnTo>
                  <a:lnTo>
                    <a:pt x="6463131" y="269240"/>
                  </a:lnTo>
                  <a:lnTo>
                    <a:pt x="6413652" y="274320"/>
                  </a:lnTo>
                  <a:lnTo>
                    <a:pt x="6413881" y="274320"/>
                  </a:lnTo>
                  <a:lnTo>
                    <a:pt x="6365087" y="278130"/>
                  </a:lnTo>
                  <a:lnTo>
                    <a:pt x="6365367" y="278130"/>
                  </a:lnTo>
                  <a:lnTo>
                    <a:pt x="6317081" y="283210"/>
                  </a:lnTo>
                  <a:lnTo>
                    <a:pt x="6317437" y="283210"/>
                  </a:lnTo>
                  <a:lnTo>
                    <a:pt x="6269494" y="289560"/>
                  </a:lnTo>
                  <a:lnTo>
                    <a:pt x="6269786" y="289560"/>
                  </a:lnTo>
                  <a:lnTo>
                    <a:pt x="6245885" y="292100"/>
                  </a:lnTo>
                  <a:lnTo>
                    <a:pt x="6246101" y="292100"/>
                  </a:lnTo>
                  <a:lnTo>
                    <a:pt x="6222225" y="294640"/>
                  </a:lnTo>
                  <a:lnTo>
                    <a:pt x="6222453" y="294640"/>
                  </a:lnTo>
                  <a:lnTo>
                    <a:pt x="6198577" y="298450"/>
                  </a:lnTo>
                  <a:lnTo>
                    <a:pt x="6198806" y="298450"/>
                  </a:lnTo>
                  <a:lnTo>
                    <a:pt x="6174917" y="300990"/>
                  </a:lnTo>
                  <a:lnTo>
                    <a:pt x="6175159" y="300990"/>
                  </a:lnTo>
                  <a:lnTo>
                    <a:pt x="6151219" y="304800"/>
                  </a:lnTo>
                  <a:lnTo>
                    <a:pt x="6151486" y="304800"/>
                  </a:lnTo>
                  <a:lnTo>
                    <a:pt x="6127483" y="308610"/>
                  </a:lnTo>
                  <a:lnTo>
                    <a:pt x="6127750" y="308610"/>
                  </a:lnTo>
                  <a:lnTo>
                    <a:pt x="6103658" y="312420"/>
                  </a:lnTo>
                  <a:lnTo>
                    <a:pt x="6103924" y="312420"/>
                  </a:lnTo>
                  <a:lnTo>
                    <a:pt x="6079731" y="316230"/>
                  </a:lnTo>
                  <a:lnTo>
                    <a:pt x="6080010" y="316230"/>
                  </a:lnTo>
                  <a:lnTo>
                    <a:pt x="6055690" y="320040"/>
                  </a:lnTo>
                  <a:lnTo>
                    <a:pt x="6055982" y="320040"/>
                  </a:lnTo>
                  <a:lnTo>
                    <a:pt x="6031496" y="325120"/>
                  </a:lnTo>
                  <a:lnTo>
                    <a:pt x="6031801" y="325120"/>
                  </a:lnTo>
                  <a:lnTo>
                    <a:pt x="6007150" y="328930"/>
                  </a:lnTo>
                  <a:lnTo>
                    <a:pt x="6007442" y="328930"/>
                  </a:lnTo>
                  <a:lnTo>
                    <a:pt x="5982601" y="334010"/>
                  </a:lnTo>
                  <a:lnTo>
                    <a:pt x="5982906" y="334010"/>
                  </a:lnTo>
                  <a:lnTo>
                    <a:pt x="5957849" y="339090"/>
                  </a:lnTo>
                  <a:lnTo>
                    <a:pt x="5958154" y="339090"/>
                  </a:lnTo>
                  <a:lnTo>
                    <a:pt x="5932868" y="345440"/>
                  </a:lnTo>
                  <a:lnTo>
                    <a:pt x="5933173" y="345440"/>
                  </a:lnTo>
                  <a:lnTo>
                    <a:pt x="5907620" y="350520"/>
                  </a:lnTo>
                  <a:lnTo>
                    <a:pt x="5907925" y="350520"/>
                  </a:lnTo>
                  <a:lnTo>
                    <a:pt x="5882106" y="356870"/>
                  </a:lnTo>
                  <a:lnTo>
                    <a:pt x="5882411" y="356870"/>
                  </a:lnTo>
                  <a:lnTo>
                    <a:pt x="5856287" y="363220"/>
                  </a:lnTo>
                  <a:lnTo>
                    <a:pt x="5856592" y="363220"/>
                  </a:lnTo>
                  <a:lnTo>
                    <a:pt x="5830150" y="369570"/>
                  </a:lnTo>
                  <a:lnTo>
                    <a:pt x="5830366" y="369570"/>
                  </a:lnTo>
                  <a:lnTo>
                    <a:pt x="5804192" y="375920"/>
                  </a:lnTo>
                  <a:lnTo>
                    <a:pt x="5804535" y="375920"/>
                  </a:lnTo>
                  <a:lnTo>
                    <a:pt x="5779338" y="382270"/>
                  </a:lnTo>
                  <a:lnTo>
                    <a:pt x="5779693" y="382270"/>
                  </a:lnTo>
                  <a:lnTo>
                    <a:pt x="5755424" y="389890"/>
                  </a:lnTo>
                  <a:lnTo>
                    <a:pt x="5755779" y="389890"/>
                  </a:lnTo>
                  <a:lnTo>
                    <a:pt x="5732360" y="396240"/>
                  </a:lnTo>
                  <a:lnTo>
                    <a:pt x="5732741" y="396240"/>
                  </a:lnTo>
                  <a:lnTo>
                    <a:pt x="5710135" y="402590"/>
                  </a:lnTo>
                  <a:lnTo>
                    <a:pt x="5710516" y="402590"/>
                  </a:lnTo>
                  <a:lnTo>
                    <a:pt x="5688647" y="408940"/>
                  </a:lnTo>
                  <a:lnTo>
                    <a:pt x="5689041" y="408940"/>
                  </a:lnTo>
                  <a:lnTo>
                    <a:pt x="5671409" y="415290"/>
                  </a:lnTo>
                  <a:lnTo>
                    <a:pt x="5668264" y="415290"/>
                  </a:lnTo>
                  <a:lnTo>
                    <a:pt x="5647753" y="422910"/>
                  </a:lnTo>
                  <a:lnTo>
                    <a:pt x="5648134" y="422910"/>
                  </a:lnTo>
                  <a:lnTo>
                    <a:pt x="5628208" y="429260"/>
                  </a:lnTo>
                  <a:lnTo>
                    <a:pt x="5628589" y="429260"/>
                  </a:lnTo>
                  <a:lnTo>
                    <a:pt x="5612417" y="435610"/>
                  </a:lnTo>
                  <a:lnTo>
                    <a:pt x="5609564" y="435610"/>
                  </a:lnTo>
                  <a:lnTo>
                    <a:pt x="5590641" y="443230"/>
                  </a:lnTo>
                  <a:lnTo>
                    <a:pt x="5591009" y="443230"/>
                  </a:lnTo>
                  <a:lnTo>
                    <a:pt x="5572506" y="449580"/>
                  </a:lnTo>
                  <a:lnTo>
                    <a:pt x="5572861" y="449580"/>
                  </a:lnTo>
                  <a:lnTo>
                    <a:pt x="5554726" y="457200"/>
                  </a:lnTo>
                  <a:lnTo>
                    <a:pt x="5555056" y="457200"/>
                  </a:lnTo>
                  <a:lnTo>
                    <a:pt x="5540197" y="463550"/>
                  </a:lnTo>
                  <a:lnTo>
                    <a:pt x="5537555" y="463550"/>
                  </a:lnTo>
                  <a:lnTo>
                    <a:pt x="5519978" y="471170"/>
                  </a:lnTo>
                  <a:lnTo>
                    <a:pt x="5520270" y="471170"/>
                  </a:lnTo>
                  <a:lnTo>
                    <a:pt x="5502897" y="478790"/>
                  </a:lnTo>
                  <a:lnTo>
                    <a:pt x="5503291" y="478790"/>
                  </a:lnTo>
                  <a:lnTo>
                    <a:pt x="5471788" y="492760"/>
                  </a:lnTo>
                  <a:lnTo>
                    <a:pt x="5469343" y="492760"/>
                  </a:lnTo>
                  <a:lnTo>
                    <a:pt x="5435117" y="509270"/>
                  </a:lnTo>
                  <a:lnTo>
                    <a:pt x="5435409" y="509270"/>
                  </a:lnTo>
                  <a:lnTo>
                    <a:pt x="5400878" y="524510"/>
                  </a:lnTo>
                  <a:lnTo>
                    <a:pt x="5401030" y="524510"/>
                  </a:lnTo>
                  <a:lnTo>
                    <a:pt x="5291086" y="576580"/>
                  </a:lnTo>
                  <a:lnTo>
                    <a:pt x="5250688" y="594360"/>
                  </a:lnTo>
                  <a:lnTo>
                    <a:pt x="5207876" y="614680"/>
                  </a:lnTo>
                  <a:lnTo>
                    <a:pt x="5186083" y="623570"/>
                  </a:lnTo>
                  <a:lnTo>
                    <a:pt x="5186337" y="623570"/>
                  </a:lnTo>
                  <a:lnTo>
                    <a:pt x="5165217" y="633730"/>
                  </a:lnTo>
                  <a:lnTo>
                    <a:pt x="5165598" y="633730"/>
                  </a:lnTo>
                  <a:lnTo>
                    <a:pt x="5125148" y="652780"/>
                  </a:lnTo>
                  <a:lnTo>
                    <a:pt x="5125618" y="652780"/>
                  </a:lnTo>
                  <a:lnTo>
                    <a:pt x="5087327" y="670560"/>
                  </a:lnTo>
                  <a:lnTo>
                    <a:pt x="5087759" y="670560"/>
                  </a:lnTo>
                  <a:lnTo>
                    <a:pt x="5053788" y="688340"/>
                  </a:lnTo>
                  <a:lnTo>
                    <a:pt x="5051742" y="688340"/>
                  </a:lnTo>
                  <a:lnTo>
                    <a:pt x="5019276" y="706120"/>
                  </a:lnTo>
                  <a:lnTo>
                    <a:pt x="5017274" y="706120"/>
                  </a:lnTo>
                  <a:lnTo>
                    <a:pt x="4983835" y="723900"/>
                  </a:lnTo>
                  <a:lnTo>
                    <a:pt x="4984076" y="723900"/>
                  </a:lnTo>
                  <a:lnTo>
                    <a:pt x="4951704" y="741680"/>
                  </a:lnTo>
                  <a:lnTo>
                    <a:pt x="4951869" y="741680"/>
                  </a:lnTo>
                  <a:lnTo>
                    <a:pt x="4920310" y="759460"/>
                  </a:lnTo>
                  <a:close/>
                </a:path>
                <a:path w="7168515" h="1057910">
                  <a:moveTo>
                    <a:pt x="7168349" y="186690"/>
                  </a:moveTo>
                  <a:lnTo>
                    <a:pt x="7109650" y="186690"/>
                  </a:lnTo>
                  <a:lnTo>
                    <a:pt x="7133120" y="185420"/>
                  </a:lnTo>
                  <a:lnTo>
                    <a:pt x="7157212" y="185420"/>
                  </a:lnTo>
                  <a:lnTo>
                    <a:pt x="7168349" y="184150"/>
                  </a:lnTo>
                  <a:lnTo>
                    <a:pt x="7168349" y="186690"/>
                  </a:lnTo>
                  <a:close/>
                </a:path>
                <a:path w="7168515" h="1057910">
                  <a:moveTo>
                    <a:pt x="242914" y="207010"/>
                  </a:moveTo>
                  <a:lnTo>
                    <a:pt x="241985" y="207010"/>
                  </a:lnTo>
                  <a:lnTo>
                    <a:pt x="241287" y="205740"/>
                  </a:lnTo>
                  <a:lnTo>
                    <a:pt x="242914" y="207010"/>
                  </a:lnTo>
                  <a:close/>
                </a:path>
                <a:path w="7168515" h="1057910">
                  <a:moveTo>
                    <a:pt x="276286" y="231140"/>
                  </a:moveTo>
                  <a:lnTo>
                    <a:pt x="275259" y="231140"/>
                  </a:lnTo>
                  <a:lnTo>
                    <a:pt x="274472" y="229870"/>
                  </a:lnTo>
                  <a:lnTo>
                    <a:pt x="276286" y="231140"/>
                  </a:lnTo>
                  <a:close/>
                </a:path>
                <a:path w="7168515" h="1057910">
                  <a:moveTo>
                    <a:pt x="288470" y="238760"/>
                  </a:moveTo>
                  <a:lnTo>
                    <a:pt x="287172" y="238760"/>
                  </a:lnTo>
                  <a:lnTo>
                    <a:pt x="286512" y="237490"/>
                  </a:lnTo>
                  <a:lnTo>
                    <a:pt x="288470" y="238760"/>
                  </a:lnTo>
                  <a:close/>
                </a:path>
                <a:path w="7168515" h="1057910">
                  <a:moveTo>
                    <a:pt x="7160209" y="261620"/>
                  </a:moveTo>
                  <a:lnTo>
                    <a:pt x="6991019" y="261620"/>
                  </a:lnTo>
                  <a:lnTo>
                    <a:pt x="6941502" y="257810"/>
                  </a:lnTo>
                  <a:lnTo>
                    <a:pt x="6880326" y="254000"/>
                  </a:lnTo>
                  <a:lnTo>
                    <a:pt x="6880606" y="254000"/>
                  </a:lnTo>
                  <a:lnTo>
                    <a:pt x="6849986" y="252730"/>
                  </a:lnTo>
                  <a:lnTo>
                    <a:pt x="6850367" y="252730"/>
                  </a:lnTo>
                  <a:lnTo>
                    <a:pt x="6834657" y="251460"/>
                  </a:lnTo>
                  <a:lnTo>
                    <a:pt x="6819265" y="251460"/>
                  </a:lnTo>
                  <a:lnTo>
                    <a:pt x="6802640" y="250190"/>
                  </a:lnTo>
                  <a:lnTo>
                    <a:pt x="7168349" y="250190"/>
                  </a:lnTo>
                  <a:lnTo>
                    <a:pt x="7168349" y="260350"/>
                  </a:lnTo>
                  <a:lnTo>
                    <a:pt x="7160209" y="261620"/>
                  </a:lnTo>
                  <a:close/>
                </a:path>
                <a:path w="7168515" h="1057910">
                  <a:moveTo>
                    <a:pt x="313369" y="254000"/>
                  </a:moveTo>
                  <a:lnTo>
                    <a:pt x="311975" y="254000"/>
                  </a:lnTo>
                  <a:lnTo>
                    <a:pt x="311315" y="252730"/>
                  </a:lnTo>
                  <a:lnTo>
                    <a:pt x="313369" y="254000"/>
                  </a:lnTo>
                  <a:close/>
                </a:path>
                <a:path w="7168515" h="1057910">
                  <a:moveTo>
                    <a:pt x="7111123" y="262890"/>
                  </a:moveTo>
                  <a:lnTo>
                    <a:pt x="7046709" y="262890"/>
                  </a:lnTo>
                  <a:lnTo>
                    <a:pt x="7027303" y="261620"/>
                  </a:lnTo>
                  <a:lnTo>
                    <a:pt x="7134987" y="261620"/>
                  </a:lnTo>
                  <a:lnTo>
                    <a:pt x="7111123" y="262890"/>
                  </a:lnTo>
                  <a:close/>
                </a:path>
                <a:path w="7168515" h="1057910">
                  <a:moveTo>
                    <a:pt x="337419" y="267970"/>
                  </a:moveTo>
                  <a:lnTo>
                    <a:pt x="335965" y="267970"/>
                  </a:lnTo>
                  <a:lnTo>
                    <a:pt x="335229" y="266700"/>
                  </a:lnTo>
                  <a:lnTo>
                    <a:pt x="337419" y="267970"/>
                  </a:lnTo>
                  <a:close/>
                </a:path>
                <a:path w="7168515" h="1057910">
                  <a:moveTo>
                    <a:pt x="504424" y="345440"/>
                  </a:moveTo>
                  <a:lnTo>
                    <a:pt x="501650" y="345440"/>
                  </a:lnTo>
                  <a:lnTo>
                    <a:pt x="501002" y="344170"/>
                  </a:lnTo>
                  <a:lnTo>
                    <a:pt x="504424" y="345440"/>
                  </a:lnTo>
                  <a:close/>
                </a:path>
                <a:path w="7168515" h="1057910">
                  <a:moveTo>
                    <a:pt x="5667883" y="416560"/>
                  </a:moveTo>
                  <a:lnTo>
                    <a:pt x="5668264" y="415290"/>
                  </a:lnTo>
                  <a:lnTo>
                    <a:pt x="5671409" y="415290"/>
                  </a:lnTo>
                  <a:lnTo>
                    <a:pt x="5667883" y="416560"/>
                  </a:lnTo>
                  <a:close/>
                </a:path>
                <a:path w="7168515" h="1057910">
                  <a:moveTo>
                    <a:pt x="5609183" y="436880"/>
                  </a:moveTo>
                  <a:lnTo>
                    <a:pt x="5609564" y="435610"/>
                  </a:lnTo>
                  <a:lnTo>
                    <a:pt x="5612417" y="435610"/>
                  </a:lnTo>
                  <a:lnTo>
                    <a:pt x="5609183" y="436880"/>
                  </a:lnTo>
                  <a:close/>
                </a:path>
                <a:path w="7168515" h="1057910">
                  <a:moveTo>
                    <a:pt x="5537225" y="464820"/>
                  </a:moveTo>
                  <a:lnTo>
                    <a:pt x="5537555" y="463550"/>
                  </a:lnTo>
                  <a:lnTo>
                    <a:pt x="5540197" y="463550"/>
                  </a:lnTo>
                  <a:lnTo>
                    <a:pt x="5537225" y="464820"/>
                  </a:lnTo>
                  <a:close/>
                </a:path>
                <a:path w="7168515" h="1057910">
                  <a:moveTo>
                    <a:pt x="5468924" y="494030"/>
                  </a:moveTo>
                  <a:lnTo>
                    <a:pt x="5469343" y="492760"/>
                  </a:lnTo>
                  <a:lnTo>
                    <a:pt x="5471788" y="492760"/>
                  </a:lnTo>
                  <a:lnTo>
                    <a:pt x="5468924" y="494030"/>
                  </a:lnTo>
                  <a:close/>
                </a:path>
                <a:path w="7168515" h="1057910">
                  <a:moveTo>
                    <a:pt x="1023788" y="499110"/>
                  </a:moveTo>
                  <a:lnTo>
                    <a:pt x="1018882" y="499110"/>
                  </a:lnTo>
                  <a:lnTo>
                    <a:pt x="1018540" y="497840"/>
                  </a:lnTo>
                  <a:lnTo>
                    <a:pt x="1023788" y="499110"/>
                  </a:lnTo>
                  <a:close/>
                </a:path>
                <a:path w="7168515" h="1057910">
                  <a:moveTo>
                    <a:pt x="5051361" y="689610"/>
                  </a:moveTo>
                  <a:lnTo>
                    <a:pt x="5051742" y="688340"/>
                  </a:lnTo>
                  <a:lnTo>
                    <a:pt x="5053788" y="688340"/>
                  </a:lnTo>
                  <a:lnTo>
                    <a:pt x="5051361" y="689610"/>
                  </a:lnTo>
                  <a:close/>
                </a:path>
                <a:path w="7168515" h="1057910">
                  <a:moveTo>
                    <a:pt x="5016957" y="707390"/>
                  </a:moveTo>
                  <a:lnTo>
                    <a:pt x="5017274" y="706120"/>
                  </a:lnTo>
                  <a:lnTo>
                    <a:pt x="5019276" y="706120"/>
                  </a:lnTo>
                  <a:lnTo>
                    <a:pt x="5016957" y="707390"/>
                  </a:lnTo>
                  <a:close/>
                </a:path>
                <a:path w="7168515" h="1057910">
                  <a:moveTo>
                    <a:pt x="4889423" y="775970"/>
                  </a:moveTo>
                  <a:lnTo>
                    <a:pt x="4729226" y="775970"/>
                  </a:lnTo>
                  <a:lnTo>
                    <a:pt x="4760810" y="759460"/>
                  </a:lnTo>
                  <a:lnTo>
                    <a:pt x="4920361" y="759460"/>
                  </a:lnTo>
                  <a:lnTo>
                    <a:pt x="4889423" y="775970"/>
                  </a:lnTo>
                  <a:close/>
                </a:path>
                <a:path w="7168515" h="1057910">
                  <a:moveTo>
                    <a:pt x="4601044" y="922020"/>
                  </a:moveTo>
                  <a:lnTo>
                    <a:pt x="4448911" y="922020"/>
                  </a:lnTo>
                  <a:lnTo>
                    <a:pt x="4457979" y="916940"/>
                  </a:lnTo>
                  <a:lnTo>
                    <a:pt x="4457357" y="916940"/>
                  </a:lnTo>
                  <a:lnTo>
                    <a:pt x="4475746" y="906780"/>
                  </a:lnTo>
                  <a:lnTo>
                    <a:pt x="4475416" y="906780"/>
                  </a:lnTo>
                  <a:lnTo>
                    <a:pt x="4515713" y="882650"/>
                  </a:lnTo>
                  <a:lnTo>
                    <a:pt x="4539183" y="869950"/>
                  </a:lnTo>
                  <a:lnTo>
                    <a:pt x="4552149" y="862330"/>
                  </a:lnTo>
                  <a:lnTo>
                    <a:pt x="4565853" y="854710"/>
                  </a:lnTo>
                  <a:lnTo>
                    <a:pt x="4580458" y="847090"/>
                  </a:lnTo>
                  <a:lnTo>
                    <a:pt x="4596028" y="839470"/>
                  </a:lnTo>
                  <a:lnTo>
                    <a:pt x="4612640" y="831850"/>
                  </a:lnTo>
                  <a:lnTo>
                    <a:pt x="4647717" y="815340"/>
                  </a:lnTo>
                  <a:lnTo>
                    <a:pt x="4647425" y="815340"/>
                  </a:lnTo>
                  <a:lnTo>
                    <a:pt x="4664659" y="807720"/>
                  </a:lnTo>
                  <a:lnTo>
                    <a:pt x="4664252" y="807720"/>
                  </a:lnTo>
                  <a:lnTo>
                    <a:pt x="4697730" y="791210"/>
                  </a:lnTo>
                  <a:lnTo>
                    <a:pt x="4697247" y="791210"/>
                  </a:lnTo>
                  <a:lnTo>
                    <a:pt x="4729645" y="774700"/>
                  </a:lnTo>
                  <a:lnTo>
                    <a:pt x="4729226" y="775970"/>
                  </a:lnTo>
                  <a:lnTo>
                    <a:pt x="4889423" y="775970"/>
                  </a:lnTo>
                  <a:lnTo>
                    <a:pt x="4858486" y="792480"/>
                  </a:lnTo>
                  <a:lnTo>
                    <a:pt x="4796205" y="826770"/>
                  </a:lnTo>
                  <a:lnTo>
                    <a:pt x="4731397" y="859790"/>
                  </a:lnTo>
                  <a:lnTo>
                    <a:pt x="4679899" y="883920"/>
                  </a:lnTo>
                  <a:lnTo>
                    <a:pt x="4644936" y="900430"/>
                  </a:lnTo>
                  <a:lnTo>
                    <a:pt x="4645431" y="900430"/>
                  </a:lnTo>
                  <a:lnTo>
                    <a:pt x="4629315" y="908050"/>
                  </a:lnTo>
                  <a:lnTo>
                    <a:pt x="4629797" y="908050"/>
                  </a:lnTo>
                  <a:lnTo>
                    <a:pt x="4614710" y="915670"/>
                  </a:lnTo>
                  <a:lnTo>
                    <a:pt x="4615192" y="915670"/>
                  </a:lnTo>
                  <a:lnTo>
                    <a:pt x="4601044" y="922020"/>
                  </a:lnTo>
                  <a:close/>
                </a:path>
                <a:path w="7168515" h="1057910">
                  <a:moveTo>
                    <a:pt x="4586137" y="930910"/>
                  </a:moveTo>
                  <a:lnTo>
                    <a:pt x="4431944" y="930910"/>
                  </a:lnTo>
                  <a:lnTo>
                    <a:pt x="4441126" y="925830"/>
                  </a:lnTo>
                  <a:lnTo>
                    <a:pt x="4440415" y="925830"/>
                  </a:lnTo>
                  <a:lnTo>
                    <a:pt x="4449495" y="920750"/>
                  </a:lnTo>
                  <a:lnTo>
                    <a:pt x="4448911" y="922020"/>
                  </a:lnTo>
                  <a:lnTo>
                    <a:pt x="4601502" y="922020"/>
                  </a:lnTo>
                  <a:lnTo>
                    <a:pt x="4588217" y="929640"/>
                  </a:lnTo>
                  <a:lnTo>
                    <a:pt x="4588637" y="929640"/>
                  </a:lnTo>
                  <a:lnTo>
                    <a:pt x="4586137" y="930910"/>
                  </a:lnTo>
                  <a:close/>
                </a:path>
                <a:path w="7168515" h="1057910">
                  <a:moveTo>
                    <a:pt x="4578639" y="934720"/>
                  </a:moveTo>
                  <a:lnTo>
                    <a:pt x="4423397" y="934720"/>
                  </a:lnTo>
                  <a:lnTo>
                    <a:pt x="4432769" y="929640"/>
                  </a:lnTo>
                  <a:lnTo>
                    <a:pt x="4431944" y="930910"/>
                  </a:lnTo>
                  <a:lnTo>
                    <a:pt x="4586137" y="930910"/>
                  </a:lnTo>
                  <a:lnTo>
                    <a:pt x="4578639" y="934720"/>
                  </a:lnTo>
                  <a:close/>
                </a:path>
                <a:path w="7168515" h="1057910">
                  <a:moveTo>
                    <a:pt x="4572068" y="938530"/>
                  </a:moveTo>
                  <a:lnTo>
                    <a:pt x="4414685" y="938530"/>
                  </a:lnTo>
                  <a:lnTo>
                    <a:pt x="4424324" y="933450"/>
                  </a:lnTo>
                  <a:lnTo>
                    <a:pt x="4423397" y="934720"/>
                  </a:lnTo>
                  <a:lnTo>
                    <a:pt x="4578639" y="934720"/>
                  </a:lnTo>
                  <a:lnTo>
                    <a:pt x="4576140" y="935990"/>
                  </a:lnTo>
                  <a:lnTo>
                    <a:pt x="4576660" y="935990"/>
                  </a:lnTo>
                  <a:lnTo>
                    <a:pt x="4572068" y="938530"/>
                  </a:lnTo>
                  <a:close/>
                </a:path>
                <a:path w="7168515" h="1057910">
                  <a:moveTo>
                    <a:pt x="4565180" y="942340"/>
                  </a:moveTo>
                  <a:lnTo>
                    <a:pt x="4405718" y="942340"/>
                  </a:lnTo>
                  <a:lnTo>
                    <a:pt x="4415688" y="937260"/>
                  </a:lnTo>
                  <a:lnTo>
                    <a:pt x="4414685" y="938530"/>
                  </a:lnTo>
                  <a:lnTo>
                    <a:pt x="4572068" y="938530"/>
                  </a:lnTo>
                  <a:lnTo>
                    <a:pt x="4565180" y="942340"/>
                  </a:lnTo>
                  <a:close/>
                </a:path>
                <a:path w="7168515" h="1057910">
                  <a:moveTo>
                    <a:pt x="4553699" y="948690"/>
                  </a:moveTo>
                  <a:lnTo>
                    <a:pt x="4386529" y="948690"/>
                  </a:lnTo>
                  <a:lnTo>
                    <a:pt x="4397438" y="944880"/>
                  </a:lnTo>
                  <a:lnTo>
                    <a:pt x="4396358" y="944880"/>
                  </a:lnTo>
                  <a:lnTo>
                    <a:pt x="4406760" y="941070"/>
                  </a:lnTo>
                  <a:lnTo>
                    <a:pt x="4405718" y="942340"/>
                  </a:lnTo>
                  <a:lnTo>
                    <a:pt x="4565180" y="942340"/>
                  </a:lnTo>
                  <a:lnTo>
                    <a:pt x="4553699" y="948690"/>
                  </a:lnTo>
                  <a:close/>
                </a:path>
                <a:path w="7168515" h="1057910">
                  <a:moveTo>
                    <a:pt x="4547856" y="952500"/>
                  </a:moveTo>
                  <a:lnTo>
                    <a:pt x="4376102" y="952500"/>
                  </a:lnTo>
                  <a:lnTo>
                    <a:pt x="4387596" y="948690"/>
                  </a:lnTo>
                  <a:lnTo>
                    <a:pt x="4554207" y="948690"/>
                  </a:lnTo>
                  <a:lnTo>
                    <a:pt x="4547856" y="952500"/>
                  </a:lnTo>
                  <a:close/>
                </a:path>
                <a:path w="7168515" h="1057910">
                  <a:moveTo>
                    <a:pt x="4497484" y="981710"/>
                  </a:moveTo>
                  <a:lnTo>
                    <a:pt x="4125277" y="981710"/>
                  </a:lnTo>
                  <a:lnTo>
                    <a:pt x="4143959" y="980440"/>
                  </a:lnTo>
                  <a:lnTo>
                    <a:pt x="4162044" y="980440"/>
                  </a:lnTo>
                  <a:lnTo>
                    <a:pt x="4181360" y="979170"/>
                  </a:lnTo>
                  <a:lnTo>
                    <a:pt x="4180941" y="979170"/>
                  </a:lnTo>
                  <a:lnTo>
                    <a:pt x="4200690" y="977900"/>
                  </a:lnTo>
                  <a:lnTo>
                    <a:pt x="4200296" y="977900"/>
                  </a:lnTo>
                  <a:lnTo>
                    <a:pt x="4220514" y="976630"/>
                  </a:lnTo>
                  <a:lnTo>
                    <a:pt x="4220146" y="976630"/>
                  </a:lnTo>
                  <a:lnTo>
                    <a:pt x="4240923" y="974090"/>
                  </a:lnTo>
                  <a:lnTo>
                    <a:pt x="4240377" y="974090"/>
                  </a:lnTo>
                  <a:lnTo>
                    <a:pt x="4260773" y="972820"/>
                  </a:lnTo>
                  <a:lnTo>
                    <a:pt x="4260215" y="972820"/>
                  </a:lnTo>
                  <a:lnTo>
                    <a:pt x="4279290" y="970280"/>
                  </a:lnTo>
                  <a:lnTo>
                    <a:pt x="4278668" y="970280"/>
                  </a:lnTo>
                  <a:lnTo>
                    <a:pt x="4296511" y="967740"/>
                  </a:lnTo>
                  <a:lnTo>
                    <a:pt x="4295825" y="967740"/>
                  </a:lnTo>
                  <a:lnTo>
                    <a:pt x="4312526" y="965200"/>
                  </a:lnTo>
                  <a:lnTo>
                    <a:pt x="4311764" y="965200"/>
                  </a:lnTo>
                  <a:lnTo>
                    <a:pt x="4327398" y="962660"/>
                  </a:lnTo>
                  <a:lnTo>
                    <a:pt x="4326572" y="962660"/>
                  </a:lnTo>
                  <a:lnTo>
                    <a:pt x="4341215" y="960120"/>
                  </a:lnTo>
                  <a:lnTo>
                    <a:pt x="4340326" y="960120"/>
                  </a:lnTo>
                  <a:lnTo>
                    <a:pt x="4354055" y="957580"/>
                  </a:lnTo>
                  <a:lnTo>
                    <a:pt x="4353102" y="957580"/>
                  </a:lnTo>
                  <a:lnTo>
                    <a:pt x="4366006" y="955040"/>
                  </a:lnTo>
                  <a:lnTo>
                    <a:pt x="4365002" y="955040"/>
                  </a:lnTo>
                  <a:lnTo>
                    <a:pt x="4377156" y="951230"/>
                  </a:lnTo>
                  <a:lnTo>
                    <a:pt x="4376102" y="952500"/>
                  </a:lnTo>
                  <a:lnTo>
                    <a:pt x="4547856" y="952500"/>
                  </a:lnTo>
                  <a:lnTo>
                    <a:pt x="4513986" y="972820"/>
                  </a:lnTo>
                  <a:lnTo>
                    <a:pt x="4497484" y="981710"/>
                  </a:lnTo>
                  <a:close/>
                </a:path>
                <a:path w="7168515" h="1057910">
                  <a:moveTo>
                    <a:pt x="4127398" y="1057910"/>
                  </a:moveTo>
                  <a:lnTo>
                    <a:pt x="4052290" y="1057910"/>
                  </a:lnTo>
                  <a:lnTo>
                    <a:pt x="4033583" y="1056640"/>
                  </a:lnTo>
                  <a:lnTo>
                    <a:pt x="4146537" y="1056640"/>
                  </a:lnTo>
                  <a:lnTo>
                    <a:pt x="4127398" y="105791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4" name="object 31"/>
            <p:cNvSpPr/>
            <p:nvPr/>
          </p:nvSpPr>
          <p:spPr>
            <a:xfrm>
              <a:off x="6074640" y="474120"/>
              <a:ext cx="2886480" cy="801720"/>
            </a:xfrm>
            <a:custGeom>
              <a:avLst/>
              <a:gdLst>
                <a:gd name="textAreaLeft" fmla="*/ 0 w 2886480"/>
                <a:gd name="textAreaRight" fmla="*/ 2886840 w 2886480"/>
                <a:gd name="textAreaTop" fmla="*/ 0 h 801720"/>
                <a:gd name="textAreaBottom" fmla="*/ 802080 h 801720"/>
              </a:gdLst>
              <a:ahLst/>
              <a:cxnLst/>
              <a:rect l="textAreaLeft" t="textAreaTop" r="textAreaRight" b="textAreaBottom"/>
              <a:pathLst>
                <a:path w="2886709" h="802005">
                  <a:moveTo>
                    <a:pt x="2833116" y="801623"/>
                  </a:moveTo>
                  <a:lnTo>
                    <a:pt x="0" y="303275"/>
                  </a:lnTo>
                  <a:lnTo>
                    <a:pt x="53339" y="0"/>
                  </a:lnTo>
                  <a:lnTo>
                    <a:pt x="2886456" y="499871"/>
                  </a:lnTo>
                  <a:lnTo>
                    <a:pt x="2833116" y="801623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15" name="object 32"/>
          <p:cNvSpPr/>
          <p:nvPr/>
        </p:nvSpPr>
        <p:spPr>
          <a:xfrm rot="600000">
            <a:off x="6162840" y="805320"/>
            <a:ext cx="2580840" cy="17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61"/>
              </a:lnSpc>
            </a:pPr>
            <a:r>
              <a:rPr lang="en-IN" sz="2100" b="1" strike="noStrike" spc="-75" baseline="5000">
                <a:solidFill>
                  <a:srgbClr val="000000"/>
                </a:solidFill>
                <a:latin typeface="Calibri"/>
              </a:rPr>
              <a:t>KAV</a:t>
            </a:r>
            <a:r>
              <a:rPr lang="en-IN" sz="2100" b="1" strike="noStrike" spc="-75" baseline="3000">
                <a:solidFill>
                  <a:srgbClr val="000000"/>
                </a:solidFill>
                <a:latin typeface="Calibri"/>
              </a:rPr>
              <a:t>ATHE</a:t>
            </a:r>
            <a:r>
              <a:rPr lang="en-IN" sz="2100" b="1" strike="noStrike" spc="-46" baseline="3000">
                <a:solidFill>
                  <a:srgbClr val="000000"/>
                </a:solidFill>
                <a:latin typeface="Calibri"/>
              </a:rPr>
              <a:t> </a:t>
            </a:r>
            <a:r>
              <a:rPr lang="en-IN" sz="2100" b="1" strike="noStrike" spc="-15" baseline="3000">
                <a:solidFill>
                  <a:srgbClr val="000000"/>
                </a:solidFill>
                <a:latin typeface="Calibri"/>
              </a:rPr>
              <a:t>MAHA</a:t>
            </a:r>
            <a:r>
              <a:rPr lang="en-IN" sz="2100" b="1" strike="noStrike" spc="-15" baseline="1000">
                <a:solidFill>
                  <a:srgbClr val="000000"/>
                </a:solidFill>
                <a:latin typeface="Calibri"/>
              </a:rPr>
              <a:t>NKAL</a:t>
            </a:r>
            <a:r>
              <a:rPr lang="en-IN" sz="2100" b="1" strike="noStrike" spc="-83" baseline="1000">
                <a:solidFill>
                  <a:srgbClr val="000000"/>
                </a:solidFill>
                <a:latin typeface="Calibri"/>
              </a:rPr>
              <a:t> </a:t>
            </a:r>
            <a:r>
              <a:rPr lang="en-IN" sz="2100" b="1" strike="noStrike" spc="-1" baseline="1000">
                <a:solidFill>
                  <a:srgbClr val="000000"/>
                </a:solidFill>
                <a:latin typeface="Calibri"/>
              </a:rPr>
              <a:t>MIRA</a:t>
            </a:r>
            <a:r>
              <a:rPr lang="en-IN" sz="1400" b="1" strike="noStrike" spc="-1">
                <a:solidFill>
                  <a:srgbClr val="000000"/>
                </a:solidFill>
                <a:latin typeface="Calibri"/>
              </a:rPr>
              <a:t>J</a:t>
            </a:r>
            <a:r>
              <a:rPr lang="en-IN" sz="14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400" b="1" strike="noStrike" spc="-21">
                <a:solidFill>
                  <a:srgbClr val="000000"/>
                </a:solidFill>
                <a:latin typeface="Calibri"/>
              </a:rPr>
              <a:t>ROAD</a:t>
            </a:r>
            <a:endParaRPr lang="en-IN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6" name="object 33"/>
          <p:cNvPicPr/>
          <p:nvPr/>
        </p:nvPicPr>
        <p:blipFill>
          <a:blip r:embed="rId3"/>
          <a:stretch/>
        </p:blipFill>
        <p:spPr>
          <a:xfrm>
            <a:off x="0" y="497160"/>
            <a:ext cx="11302200" cy="5017680"/>
          </a:xfrm>
          <a:prstGeom prst="rect">
            <a:avLst/>
          </a:prstGeom>
          <a:ln w="0">
            <a:noFill/>
          </a:ln>
        </p:spPr>
      </p:pic>
      <p:sp>
        <p:nvSpPr>
          <p:cNvPr id="217" name="object 34"/>
          <p:cNvSpPr/>
          <p:nvPr/>
        </p:nvSpPr>
        <p:spPr>
          <a:xfrm rot="18060000">
            <a:off x="6479280" y="2457360"/>
            <a:ext cx="1109520" cy="17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61"/>
              </a:lnSpc>
            </a:pPr>
            <a:r>
              <a:rPr lang="en-IN" sz="1400" b="1" strike="noStrike" spc="-66">
                <a:solidFill>
                  <a:srgbClr val="000000"/>
                </a:solidFill>
                <a:latin typeface="Calibri"/>
              </a:rPr>
              <a:t>STA</a:t>
            </a:r>
            <a:r>
              <a:rPr lang="en-IN" sz="2100" b="1" strike="noStrike" spc="-97" baseline="1000">
                <a:solidFill>
                  <a:srgbClr val="000000"/>
                </a:solidFill>
                <a:latin typeface="Calibri"/>
              </a:rPr>
              <a:t>TION</a:t>
            </a:r>
            <a:r>
              <a:rPr lang="en-IN" sz="2100" b="1" strike="noStrike" spc="-32" baseline="1000">
                <a:solidFill>
                  <a:srgbClr val="000000"/>
                </a:solidFill>
                <a:latin typeface="Calibri"/>
              </a:rPr>
              <a:t> R</a:t>
            </a:r>
            <a:r>
              <a:rPr lang="en-IN" sz="2100" b="1" strike="noStrike" spc="-32" baseline="3000">
                <a:solidFill>
                  <a:srgbClr val="000000"/>
                </a:solidFill>
                <a:latin typeface="Calibri"/>
              </a:rPr>
              <a:t>OAD</a:t>
            </a:r>
            <a:endParaRPr lang="en-IN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object 35"/>
          <p:cNvSpPr/>
          <p:nvPr/>
        </p:nvSpPr>
        <p:spPr>
          <a:xfrm>
            <a:off x="6985800" y="5136480"/>
            <a:ext cx="393840" cy="19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1200" b="1" strike="noStrike" spc="-1">
                <a:solidFill>
                  <a:srgbClr val="000000"/>
                </a:solidFill>
                <a:latin typeface="Calibri"/>
              </a:rPr>
              <a:t>FOB</a:t>
            </a:r>
            <a:r>
              <a:rPr lang="en-IN" sz="1200" b="1" strike="noStrike" spc="-3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200" b="1" strike="noStrike" spc="-52">
                <a:solidFill>
                  <a:srgbClr val="000000"/>
                </a:solidFill>
                <a:latin typeface="Calibri"/>
              </a:rPr>
              <a:t>1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object 36"/>
          <p:cNvSpPr/>
          <p:nvPr/>
        </p:nvSpPr>
        <p:spPr>
          <a:xfrm>
            <a:off x="4847760" y="5124600"/>
            <a:ext cx="393840" cy="19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1200" b="1" strike="noStrike" spc="-1">
                <a:solidFill>
                  <a:srgbClr val="000000"/>
                </a:solidFill>
                <a:latin typeface="Calibri"/>
              </a:rPr>
              <a:t>FOB</a:t>
            </a:r>
            <a:r>
              <a:rPr lang="en-IN" sz="1200" b="1" strike="noStrike" spc="-3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200" b="1" strike="noStrike" spc="-52">
                <a:solidFill>
                  <a:srgbClr val="000000"/>
                </a:solidFill>
                <a:latin typeface="Calibri"/>
              </a:rPr>
              <a:t>2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20" name="object 37"/>
          <p:cNvGrpSpPr/>
          <p:nvPr/>
        </p:nvGrpSpPr>
        <p:grpSpPr>
          <a:xfrm>
            <a:off x="0" y="5961960"/>
            <a:ext cx="10599840" cy="2214360"/>
            <a:chOff x="0" y="5961960"/>
            <a:chExt cx="10599840" cy="2214360"/>
          </a:xfrm>
        </p:grpSpPr>
        <p:sp>
          <p:nvSpPr>
            <p:cNvPr id="221" name="object 38"/>
            <p:cNvSpPr/>
            <p:nvPr/>
          </p:nvSpPr>
          <p:spPr>
            <a:xfrm>
              <a:off x="0" y="5992200"/>
              <a:ext cx="10599840" cy="2184120"/>
            </a:xfrm>
            <a:custGeom>
              <a:avLst/>
              <a:gdLst>
                <a:gd name="textAreaLeft" fmla="*/ 0 w 10599840"/>
                <a:gd name="textAreaRight" fmla="*/ 10600200 w 10599840"/>
                <a:gd name="textAreaTop" fmla="*/ 0 h 2184120"/>
                <a:gd name="textAreaBottom" fmla="*/ 2184480 h 2184120"/>
              </a:gdLst>
              <a:ahLst/>
              <a:cxnLst/>
              <a:rect l="textAreaLeft" t="textAreaTop" r="textAreaRight" b="textAreaBottom"/>
              <a:pathLst>
                <a:path w="10600055" h="2184400">
                  <a:moveTo>
                    <a:pt x="9657448" y="12700"/>
                  </a:moveTo>
                  <a:lnTo>
                    <a:pt x="9337713" y="12700"/>
                  </a:lnTo>
                  <a:lnTo>
                    <a:pt x="9366999" y="0"/>
                  </a:lnTo>
                  <a:lnTo>
                    <a:pt x="9577171" y="0"/>
                  </a:lnTo>
                  <a:lnTo>
                    <a:pt x="9657448" y="12700"/>
                  </a:lnTo>
                  <a:close/>
                </a:path>
                <a:path w="10600055" h="2184400">
                  <a:moveTo>
                    <a:pt x="9772116" y="38100"/>
                  </a:moveTo>
                  <a:lnTo>
                    <a:pt x="8873439" y="38100"/>
                  </a:lnTo>
                  <a:lnTo>
                    <a:pt x="9078290" y="25400"/>
                  </a:lnTo>
                  <a:lnTo>
                    <a:pt x="9173425" y="12700"/>
                  </a:lnTo>
                  <a:lnTo>
                    <a:pt x="9718243" y="12700"/>
                  </a:lnTo>
                  <a:lnTo>
                    <a:pt x="9726930" y="25400"/>
                  </a:lnTo>
                  <a:lnTo>
                    <a:pt x="9762756" y="25400"/>
                  </a:lnTo>
                  <a:lnTo>
                    <a:pt x="9772116" y="38100"/>
                  </a:lnTo>
                  <a:close/>
                </a:path>
                <a:path w="10600055" h="2184400">
                  <a:moveTo>
                    <a:pt x="1697558" y="38100"/>
                  </a:moveTo>
                  <a:lnTo>
                    <a:pt x="1227505" y="38100"/>
                  </a:lnTo>
                  <a:lnTo>
                    <a:pt x="1286725" y="25400"/>
                  </a:lnTo>
                  <a:lnTo>
                    <a:pt x="1673415" y="25400"/>
                  </a:lnTo>
                  <a:lnTo>
                    <a:pt x="1697558" y="38100"/>
                  </a:lnTo>
                  <a:close/>
                </a:path>
                <a:path w="10600055" h="2184400">
                  <a:moveTo>
                    <a:pt x="1804746" y="50800"/>
                  </a:moveTo>
                  <a:lnTo>
                    <a:pt x="1124343" y="50800"/>
                  </a:lnTo>
                  <a:lnTo>
                    <a:pt x="1149273" y="38100"/>
                  </a:lnTo>
                  <a:lnTo>
                    <a:pt x="1789747" y="38100"/>
                  </a:lnTo>
                  <a:lnTo>
                    <a:pt x="1804746" y="50800"/>
                  </a:lnTo>
                  <a:close/>
                </a:path>
                <a:path w="10600055" h="2184400">
                  <a:moveTo>
                    <a:pt x="9812083" y="50800"/>
                  </a:moveTo>
                  <a:lnTo>
                    <a:pt x="8591346" y="50800"/>
                  </a:lnTo>
                  <a:lnTo>
                    <a:pt x="8650135" y="38100"/>
                  </a:lnTo>
                  <a:lnTo>
                    <a:pt x="9801656" y="38100"/>
                  </a:lnTo>
                  <a:lnTo>
                    <a:pt x="9812083" y="50800"/>
                  </a:lnTo>
                  <a:close/>
                </a:path>
                <a:path w="10600055" h="2184400">
                  <a:moveTo>
                    <a:pt x="1880628" y="63500"/>
                  </a:moveTo>
                  <a:lnTo>
                    <a:pt x="1048118" y="63500"/>
                  </a:lnTo>
                  <a:lnTo>
                    <a:pt x="1074064" y="50800"/>
                  </a:lnTo>
                  <a:lnTo>
                    <a:pt x="1848510" y="50800"/>
                  </a:lnTo>
                  <a:lnTo>
                    <a:pt x="1880628" y="63500"/>
                  </a:lnTo>
                  <a:close/>
                </a:path>
                <a:path w="10600055" h="2184400">
                  <a:moveTo>
                    <a:pt x="9483979" y="63500"/>
                  </a:moveTo>
                  <a:lnTo>
                    <a:pt x="7445781" y="63500"/>
                  </a:lnTo>
                  <a:lnTo>
                    <a:pt x="7491564" y="50800"/>
                  </a:lnTo>
                  <a:lnTo>
                    <a:pt x="9495129" y="50800"/>
                  </a:lnTo>
                  <a:lnTo>
                    <a:pt x="9483979" y="63500"/>
                  </a:lnTo>
                  <a:close/>
                </a:path>
                <a:path w="10600055" h="2184400">
                  <a:moveTo>
                    <a:pt x="9896919" y="88900"/>
                  </a:moveTo>
                  <a:lnTo>
                    <a:pt x="9720859" y="88900"/>
                  </a:lnTo>
                  <a:lnTo>
                    <a:pt x="9712655" y="76200"/>
                  </a:lnTo>
                  <a:lnTo>
                    <a:pt x="9650120" y="76200"/>
                  </a:lnTo>
                  <a:lnTo>
                    <a:pt x="9612947" y="63500"/>
                  </a:lnTo>
                  <a:lnTo>
                    <a:pt x="9493897" y="63500"/>
                  </a:lnTo>
                  <a:lnTo>
                    <a:pt x="9495129" y="50800"/>
                  </a:lnTo>
                  <a:lnTo>
                    <a:pt x="9822967" y="50800"/>
                  </a:lnTo>
                  <a:lnTo>
                    <a:pt x="9845611" y="63500"/>
                  </a:lnTo>
                  <a:lnTo>
                    <a:pt x="9870186" y="76200"/>
                  </a:lnTo>
                  <a:lnTo>
                    <a:pt x="9896919" y="88900"/>
                  </a:lnTo>
                  <a:close/>
                </a:path>
                <a:path w="10600055" h="2184400">
                  <a:moveTo>
                    <a:pt x="1964029" y="76200"/>
                  </a:moveTo>
                  <a:lnTo>
                    <a:pt x="977646" y="76200"/>
                  </a:lnTo>
                  <a:lnTo>
                    <a:pt x="992505" y="63500"/>
                  </a:lnTo>
                  <a:lnTo>
                    <a:pt x="1939455" y="63500"/>
                  </a:lnTo>
                  <a:lnTo>
                    <a:pt x="1964029" y="76200"/>
                  </a:lnTo>
                  <a:close/>
                </a:path>
                <a:path w="10600055" h="2184400">
                  <a:moveTo>
                    <a:pt x="9342069" y="76200"/>
                  </a:moveTo>
                  <a:lnTo>
                    <a:pt x="7251471" y="76200"/>
                  </a:lnTo>
                  <a:lnTo>
                    <a:pt x="7287602" y="63500"/>
                  </a:lnTo>
                  <a:lnTo>
                    <a:pt x="9371698" y="63500"/>
                  </a:lnTo>
                  <a:lnTo>
                    <a:pt x="9342069" y="76200"/>
                  </a:lnTo>
                  <a:close/>
                </a:path>
                <a:path w="10600055" h="2184400">
                  <a:moveTo>
                    <a:pt x="2065642" y="88900"/>
                  </a:moveTo>
                  <a:lnTo>
                    <a:pt x="929957" y="88900"/>
                  </a:lnTo>
                  <a:lnTo>
                    <a:pt x="946442" y="76200"/>
                  </a:lnTo>
                  <a:lnTo>
                    <a:pt x="2015337" y="76200"/>
                  </a:lnTo>
                  <a:lnTo>
                    <a:pt x="2065642" y="88900"/>
                  </a:lnTo>
                  <a:close/>
                </a:path>
                <a:path w="10600055" h="2184400">
                  <a:moveTo>
                    <a:pt x="9081770" y="88900"/>
                  </a:moveTo>
                  <a:lnTo>
                    <a:pt x="7103681" y="88900"/>
                  </a:lnTo>
                  <a:lnTo>
                    <a:pt x="7179373" y="76200"/>
                  </a:lnTo>
                  <a:lnTo>
                    <a:pt x="9176804" y="76200"/>
                  </a:lnTo>
                  <a:lnTo>
                    <a:pt x="9081770" y="88900"/>
                  </a:lnTo>
                  <a:close/>
                </a:path>
                <a:path w="10600055" h="2184400">
                  <a:moveTo>
                    <a:pt x="1045921" y="127000"/>
                  </a:moveTo>
                  <a:lnTo>
                    <a:pt x="795731" y="127000"/>
                  </a:lnTo>
                  <a:lnTo>
                    <a:pt x="816927" y="114300"/>
                  </a:lnTo>
                  <a:lnTo>
                    <a:pt x="857694" y="101600"/>
                  </a:lnTo>
                  <a:lnTo>
                    <a:pt x="895273" y="88900"/>
                  </a:lnTo>
                  <a:lnTo>
                    <a:pt x="1292567" y="88900"/>
                  </a:lnTo>
                  <a:lnTo>
                    <a:pt x="1233347" y="101600"/>
                  </a:lnTo>
                  <a:lnTo>
                    <a:pt x="1156004" y="101600"/>
                  </a:lnTo>
                  <a:lnTo>
                    <a:pt x="1131468" y="114300"/>
                  </a:lnTo>
                  <a:lnTo>
                    <a:pt x="1058976" y="114300"/>
                  </a:lnTo>
                  <a:lnTo>
                    <a:pt x="1045921" y="127000"/>
                  </a:lnTo>
                  <a:close/>
                </a:path>
                <a:path w="10600055" h="2184400">
                  <a:moveTo>
                    <a:pt x="2164321" y="101600"/>
                  </a:moveTo>
                  <a:lnTo>
                    <a:pt x="1692770" y="101600"/>
                  </a:lnTo>
                  <a:lnTo>
                    <a:pt x="1668970" y="88900"/>
                  </a:lnTo>
                  <a:lnTo>
                    <a:pt x="2115070" y="88900"/>
                  </a:lnTo>
                  <a:lnTo>
                    <a:pt x="2164321" y="101600"/>
                  </a:lnTo>
                  <a:close/>
                </a:path>
                <a:path w="10600055" h="2184400">
                  <a:moveTo>
                    <a:pt x="8767318" y="101600"/>
                  </a:moveTo>
                  <a:lnTo>
                    <a:pt x="6973214" y="101600"/>
                  </a:lnTo>
                  <a:lnTo>
                    <a:pt x="7019798" y="88900"/>
                  </a:lnTo>
                  <a:lnTo>
                    <a:pt x="8876995" y="88900"/>
                  </a:lnTo>
                  <a:lnTo>
                    <a:pt x="8767318" y="101600"/>
                  </a:lnTo>
                  <a:close/>
                </a:path>
                <a:path w="10600055" h="2184400">
                  <a:moveTo>
                    <a:pt x="9939655" y="114300"/>
                  </a:moveTo>
                  <a:lnTo>
                    <a:pt x="9798773" y="114300"/>
                  </a:lnTo>
                  <a:lnTo>
                    <a:pt x="9788398" y="101600"/>
                  </a:lnTo>
                  <a:lnTo>
                    <a:pt x="9761321" y="101600"/>
                  </a:lnTo>
                  <a:lnTo>
                    <a:pt x="9752266" y="88900"/>
                  </a:lnTo>
                  <a:lnTo>
                    <a:pt x="9911156" y="88900"/>
                  </a:lnTo>
                  <a:lnTo>
                    <a:pt x="9939655" y="114300"/>
                  </a:lnTo>
                  <a:close/>
                </a:path>
                <a:path w="10600055" h="2184400">
                  <a:moveTo>
                    <a:pt x="2213305" y="114300"/>
                  </a:moveTo>
                  <a:lnTo>
                    <a:pt x="1794332" y="114300"/>
                  </a:lnTo>
                  <a:lnTo>
                    <a:pt x="1779739" y="101600"/>
                  </a:lnTo>
                  <a:lnTo>
                    <a:pt x="2188603" y="101600"/>
                  </a:lnTo>
                  <a:lnTo>
                    <a:pt x="2213305" y="114300"/>
                  </a:lnTo>
                  <a:close/>
                </a:path>
                <a:path w="10600055" h="2184400">
                  <a:moveTo>
                    <a:pt x="2995041" y="114300"/>
                  </a:moveTo>
                  <a:lnTo>
                    <a:pt x="2813608" y="114300"/>
                  </a:lnTo>
                  <a:lnTo>
                    <a:pt x="2829674" y="101600"/>
                  </a:lnTo>
                  <a:lnTo>
                    <a:pt x="2988843" y="101600"/>
                  </a:lnTo>
                  <a:lnTo>
                    <a:pt x="2995041" y="114300"/>
                  </a:lnTo>
                  <a:close/>
                </a:path>
                <a:path w="10600055" h="2184400">
                  <a:moveTo>
                    <a:pt x="7449083" y="127000"/>
                  </a:moveTo>
                  <a:lnTo>
                    <a:pt x="6719709" y="127000"/>
                  </a:lnTo>
                  <a:lnTo>
                    <a:pt x="6922973" y="101600"/>
                  </a:lnTo>
                  <a:lnTo>
                    <a:pt x="8652916" y="101600"/>
                  </a:lnTo>
                  <a:lnTo>
                    <a:pt x="8594013" y="114300"/>
                  </a:lnTo>
                  <a:lnTo>
                    <a:pt x="7494638" y="114300"/>
                  </a:lnTo>
                  <a:lnTo>
                    <a:pt x="7449083" y="127000"/>
                  </a:lnTo>
                  <a:close/>
                </a:path>
                <a:path w="10600055" h="2184400">
                  <a:moveTo>
                    <a:pt x="2338197" y="127000"/>
                  </a:moveTo>
                  <a:lnTo>
                    <a:pt x="1869401" y="127000"/>
                  </a:lnTo>
                  <a:lnTo>
                    <a:pt x="1837105" y="114300"/>
                  </a:lnTo>
                  <a:lnTo>
                    <a:pt x="2312428" y="114300"/>
                  </a:lnTo>
                  <a:lnTo>
                    <a:pt x="2338197" y="127000"/>
                  </a:lnTo>
                  <a:close/>
                </a:path>
                <a:path w="10600055" h="2184400">
                  <a:moveTo>
                    <a:pt x="3037382" y="127000"/>
                  </a:moveTo>
                  <a:lnTo>
                    <a:pt x="2697937" y="127000"/>
                  </a:lnTo>
                  <a:lnTo>
                    <a:pt x="2716530" y="114300"/>
                  </a:lnTo>
                  <a:lnTo>
                    <a:pt x="3020288" y="114300"/>
                  </a:lnTo>
                  <a:lnTo>
                    <a:pt x="3037382" y="127000"/>
                  </a:lnTo>
                  <a:close/>
                </a:path>
                <a:path w="10600055" h="2184400">
                  <a:moveTo>
                    <a:pt x="3046615" y="127000"/>
                  </a:moveTo>
                  <a:lnTo>
                    <a:pt x="3037382" y="127000"/>
                  </a:lnTo>
                  <a:lnTo>
                    <a:pt x="3036481" y="114300"/>
                  </a:lnTo>
                  <a:lnTo>
                    <a:pt x="3046615" y="127000"/>
                  </a:lnTo>
                  <a:close/>
                </a:path>
                <a:path w="10600055" h="2184400">
                  <a:moveTo>
                    <a:pt x="9968293" y="127000"/>
                  </a:moveTo>
                  <a:lnTo>
                    <a:pt x="9843490" y="127000"/>
                  </a:lnTo>
                  <a:lnTo>
                    <a:pt x="9819538" y="114300"/>
                  </a:lnTo>
                  <a:lnTo>
                    <a:pt x="9953967" y="114300"/>
                  </a:lnTo>
                  <a:lnTo>
                    <a:pt x="9968293" y="127000"/>
                  </a:lnTo>
                  <a:close/>
                </a:path>
                <a:path w="10600055" h="2184400">
                  <a:moveTo>
                    <a:pt x="991488" y="139700"/>
                  </a:moveTo>
                  <a:lnTo>
                    <a:pt x="754570" y="139700"/>
                  </a:lnTo>
                  <a:lnTo>
                    <a:pt x="774966" y="127000"/>
                  </a:lnTo>
                  <a:lnTo>
                    <a:pt x="1006030" y="127000"/>
                  </a:lnTo>
                  <a:lnTo>
                    <a:pt x="991488" y="139700"/>
                  </a:lnTo>
                  <a:close/>
                </a:path>
                <a:path w="10600055" h="2184400">
                  <a:moveTo>
                    <a:pt x="3098863" y="139700"/>
                  </a:moveTo>
                  <a:lnTo>
                    <a:pt x="1955076" y="139700"/>
                  </a:lnTo>
                  <a:lnTo>
                    <a:pt x="1930323" y="127000"/>
                  </a:lnTo>
                  <a:lnTo>
                    <a:pt x="3088093" y="127000"/>
                  </a:lnTo>
                  <a:lnTo>
                    <a:pt x="3098863" y="139700"/>
                  </a:lnTo>
                  <a:close/>
                </a:path>
                <a:path w="10600055" h="2184400">
                  <a:moveTo>
                    <a:pt x="7109866" y="152400"/>
                  </a:moveTo>
                  <a:lnTo>
                    <a:pt x="6439992" y="152400"/>
                  </a:lnTo>
                  <a:lnTo>
                    <a:pt x="6623113" y="127000"/>
                  </a:lnTo>
                  <a:lnTo>
                    <a:pt x="7292949" y="127000"/>
                  </a:lnTo>
                  <a:lnTo>
                    <a:pt x="7257008" y="139700"/>
                  </a:lnTo>
                  <a:lnTo>
                    <a:pt x="7185520" y="139700"/>
                  </a:lnTo>
                  <a:lnTo>
                    <a:pt x="7109866" y="152400"/>
                  </a:lnTo>
                  <a:close/>
                </a:path>
                <a:path w="10600055" h="2184400">
                  <a:moveTo>
                    <a:pt x="10451414" y="457200"/>
                  </a:moveTo>
                  <a:lnTo>
                    <a:pt x="10340809" y="457200"/>
                  </a:lnTo>
                  <a:lnTo>
                    <a:pt x="10325519" y="444500"/>
                  </a:lnTo>
                  <a:lnTo>
                    <a:pt x="10307891" y="431800"/>
                  </a:lnTo>
                  <a:lnTo>
                    <a:pt x="10287774" y="419100"/>
                  </a:lnTo>
                  <a:lnTo>
                    <a:pt x="10265689" y="406400"/>
                  </a:lnTo>
                  <a:lnTo>
                    <a:pt x="10242575" y="381000"/>
                  </a:lnTo>
                  <a:lnTo>
                    <a:pt x="10142067" y="317500"/>
                  </a:lnTo>
                  <a:lnTo>
                    <a:pt x="10142207" y="317500"/>
                  </a:lnTo>
                  <a:lnTo>
                    <a:pt x="10115410" y="292100"/>
                  </a:lnTo>
                  <a:lnTo>
                    <a:pt x="10115575" y="292100"/>
                  </a:lnTo>
                  <a:lnTo>
                    <a:pt x="10088308" y="279400"/>
                  </a:lnTo>
                  <a:lnTo>
                    <a:pt x="10088524" y="279400"/>
                  </a:lnTo>
                  <a:lnTo>
                    <a:pt x="10060876" y="254000"/>
                  </a:lnTo>
                  <a:lnTo>
                    <a:pt x="10061143" y="254000"/>
                  </a:lnTo>
                  <a:lnTo>
                    <a:pt x="10033215" y="241300"/>
                  </a:lnTo>
                  <a:lnTo>
                    <a:pt x="10033533" y="241300"/>
                  </a:lnTo>
                  <a:lnTo>
                    <a:pt x="10005428" y="215900"/>
                  </a:lnTo>
                  <a:lnTo>
                    <a:pt x="10005809" y="215900"/>
                  </a:lnTo>
                  <a:lnTo>
                    <a:pt x="9977615" y="203200"/>
                  </a:lnTo>
                  <a:lnTo>
                    <a:pt x="9978085" y="203200"/>
                  </a:lnTo>
                  <a:lnTo>
                    <a:pt x="9949891" y="190500"/>
                  </a:lnTo>
                  <a:lnTo>
                    <a:pt x="9950297" y="190500"/>
                  </a:lnTo>
                  <a:lnTo>
                    <a:pt x="9936238" y="177800"/>
                  </a:lnTo>
                  <a:lnTo>
                    <a:pt x="9936530" y="177800"/>
                  </a:lnTo>
                  <a:lnTo>
                    <a:pt x="9922510" y="165100"/>
                  </a:lnTo>
                  <a:lnTo>
                    <a:pt x="9909225" y="165100"/>
                  </a:lnTo>
                  <a:lnTo>
                    <a:pt x="9895319" y="152400"/>
                  </a:lnTo>
                  <a:lnTo>
                    <a:pt x="9882301" y="152400"/>
                  </a:lnTo>
                  <a:lnTo>
                    <a:pt x="9868560" y="139700"/>
                  </a:lnTo>
                  <a:lnTo>
                    <a:pt x="9869119" y="139700"/>
                  </a:lnTo>
                  <a:lnTo>
                    <a:pt x="9842944" y="127000"/>
                  </a:lnTo>
                  <a:lnTo>
                    <a:pt x="9982708" y="127000"/>
                  </a:lnTo>
                  <a:lnTo>
                    <a:pt x="10011333" y="152400"/>
                  </a:lnTo>
                  <a:lnTo>
                    <a:pt x="10039959" y="165100"/>
                  </a:lnTo>
                  <a:lnTo>
                    <a:pt x="10068433" y="190500"/>
                  </a:lnTo>
                  <a:lnTo>
                    <a:pt x="10096652" y="203200"/>
                  </a:lnTo>
                  <a:lnTo>
                    <a:pt x="10124541" y="228600"/>
                  </a:lnTo>
                  <a:lnTo>
                    <a:pt x="10151986" y="241300"/>
                  </a:lnTo>
                  <a:lnTo>
                    <a:pt x="10178923" y="266700"/>
                  </a:lnTo>
                  <a:lnTo>
                    <a:pt x="10279443" y="330200"/>
                  </a:lnTo>
                  <a:lnTo>
                    <a:pt x="10279291" y="330200"/>
                  </a:lnTo>
                  <a:lnTo>
                    <a:pt x="10302227" y="355600"/>
                  </a:lnTo>
                  <a:lnTo>
                    <a:pt x="10302024" y="355600"/>
                  </a:lnTo>
                  <a:lnTo>
                    <a:pt x="10323893" y="368300"/>
                  </a:lnTo>
                  <a:lnTo>
                    <a:pt x="10323677" y="368300"/>
                  </a:lnTo>
                  <a:lnTo>
                    <a:pt x="10343515" y="381000"/>
                  </a:lnTo>
                  <a:lnTo>
                    <a:pt x="10343184" y="381000"/>
                  </a:lnTo>
                  <a:lnTo>
                    <a:pt x="10360482" y="393700"/>
                  </a:lnTo>
                  <a:lnTo>
                    <a:pt x="10360152" y="393700"/>
                  </a:lnTo>
                  <a:lnTo>
                    <a:pt x="10375138" y="406400"/>
                  </a:lnTo>
                  <a:lnTo>
                    <a:pt x="10387507" y="406400"/>
                  </a:lnTo>
                  <a:lnTo>
                    <a:pt x="10408107" y="419100"/>
                  </a:lnTo>
                  <a:lnTo>
                    <a:pt x="10416540" y="431800"/>
                  </a:lnTo>
                  <a:lnTo>
                    <a:pt x="10431500" y="431800"/>
                  </a:lnTo>
                  <a:lnTo>
                    <a:pt x="10438447" y="444500"/>
                  </a:lnTo>
                  <a:lnTo>
                    <a:pt x="10445102" y="444500"/>
                  </a:lnTo>
                  <a:lnTo>
                    <a:pt x="10451414" y="457200"/>
                  </a:lnTo>
                  <a:close/>
                </a:path>
                <a:path w="10600055" h="2184400">
                  <a:moveTo>
                    <a:pt x="911745" y="152400"/>
                  </a:moveTo>
                  <a:lnTo>
                    <a:pt x="714717" y="152400"/>
                  </a:lnTo>
                  <a:lnTo>
                    <a:pt x="734491" y="139700"/>
                  </a:lnTo>
                  <a:lnTo>
                    <a:pt x="945984" y="139700"/>
                  </a:lnTo>
                  <a:lnTo>
                    <a:pt x="911745" y="152400"/>
                  </a:lnTo>
                  <a:close/>
                </a:path>
                <a:path w="10600055" h="2184400">
                  <a:moveTo>
                    <a:pt x="3298075" y="152400"/>
                  </a:moveTo>
                  <a:lnTo>
                    <a:pt x="2056396" y="152400"/>
                  </a:lnTo>
                  <a:lnTo>
                    <a:pt x="2006180" y="139700"/>
                  </a:lnTo>
                  <a:lnTo>
                    <a:pt x="3208159" y="139700"/>
                  </a:lnTo>
                  <a:lnTo>
                    <a:pt x="3298075" y="152400"/>
                  </a:lnTo>
                  <a:close/>
                </a:path>
                <a:path w="10600055" h="2184400">
                  <a:moveTo>
                    <a:pt x="875080" y="165100"/>
                  </a:moveTo>
                  <a:lnTo>
                    <a:pt x="675919" y="165100"/>
                  </a:lnTo>
                  <a:lnTo>
                    <a:pt x="695210" y="152400"/>
                  </a:lnTo>
                  <a:lnTo>
                    <a:pt x="912215" y="152400"/>
                  </a:lnTo>
                  <a:lnTo>
                    <a:pt x="875080" y="165100"/>
                  </a:lnTo>
                  <a:close/>
                </a:path>
                <a:path w="10600055" h="2184400">
                  <a:moveTo>
                    <a:pt x="3446843" y="165100"/>
                  </a:moveTo>
                  <a:lnTo>
                    <a:pt x="2155380" y="165100"/>
                  </a:lnTo>
                  <a:lnTo>
                    <a:pt x="2105977" y="152400"/>
                  </a:lnTo>
                  <a:lnTo>
                    <a:pt x="3395459" y="152400"/>
                  </a:lnTo>
                  <a:lnTo>
                    <a:pt x="3446843" y="165100"/>
                  </a:lnTo>
                  <a:close/>
                </a:path>
                <a:path w="10600055" h="2184400">
                  <a:moveTo>
                    <a:pt x="6979069" y="165100"/>
                  </a:moveTo>
                  <a:lnTo>
                    <a:pt x="6311353" y="165100"/>
                  </a:lnTo>
                  <a:lnTo>
                    <a:pt x="6353390" y="152400"/>
                  </a:lnTo>
                  <a:lnTo>
                    <a:pt x="7025767" y="152400"/>
                  </a:lnTo>
                  <a:lnTo>
                    <a:pt x="6979069" y="165100"/>
                  </a:lnTo>
                  <a:close/>
                </a:path>
                <a:path w="10600055" h="2184400">
                  <a:moveTo>
                    <a:pt x="568540" y="279400"/>
                  </a:moveTo>
                  <a:lnTo>
                    <a:pt x="387997" y="279400"/>
                  </a:lnTo>
                  <a:lnTo>
                    <a:pt x="428637" y="266700"/>
                  </a:lnTo>
                  <a:lnTo>
                    <a:pt x="506285" y="228600"/>
                  </a:lnTo>
                  <a:lnTo>
                    <a:pt x="619023" y="190500"/>
                  </a:lnTo>
                  <a:lnTo>
                    <a:pt x="656767" y="165100"/>
                  </a:lnTo>
                  <a:lnTo>
                    <a:pt x="875487" y="165100"/>
                  </a:lnTo>
                  <a:lnTo>
                    <a:pt x="835101" y="177800"/>
                  </a:lnTo>
                  <a:lnTo>
                    <a:pt x="814882" y="177800"/>
                  </a:lnTo>
                  <a:lnTo>
                    <a:pt x="794423" y="190500"/>
                  </a:lnTo>
                  <a:lnTo>
                    <a:pt x="774915" y="190500"/>
                  </a:lnTo>
                  <a:lnTo>
                    <a:pt x="755129" y="203200"/>
                  </a:lnTo>
                  <a:lnTo>
                    <a:pt x="736168" y="203200"/>
                  </a:lnTo>
                  <a:lnTo>
                    <a:pt x="716915" y="215900"/>
                  </a:lnTo>
                  <a:lnTo>
                    <a:pt x="698347" y="215900"/>
                  </a:lnTo>
                  <a:lnTo>
                    <a:pt x="679475" y="228600"/>
                  </a:lnTo>
                  <a:lnTo>
                    <a:pt x="679780" y="228600"/>
                  </a:lnTo>
                  <a:lnTo>
                    <a:pt x="642378" y="241300"/>
                  </a:lnTo>
                  <a:lnTo>
                    <a:pt x="642721" y="241300"/>
                  </a:lnTo>
                  <a:lnTo>
                    <a:pt x="605548" y="254000"/>
                  </a:lnTo>
                  <a:lnTo>
                    <a:pt x="605802" y="254000"/>
                  </a:lnTo>
                  <a:lnTo>
                    <a:pt x="568540" y="279400"/>
                  </a:lnTo>
                  <a:close/>
                </a:path>
                <a:path w="10600055" h="2184400">
                  <a:moveTo>
                    <a:pt x="2820555" y="177800"/>
                  </a:moveTo>
                  <a:lnTo>
                    <a:pt x="2230120" y="177800"/>
                  </a:lnTo>
                  <a:lnTo>
                    <a:pt x="2205075" y="165100"/>
                  </a:lnTo>
                  <a:lnTo>
                    <a:pt x="2836202" y="165100"/>
                  </a:lnTo>
                  <a:lnTo>
                    <a:pt x="2820555" y="177800"/>
                  </a:lnTo>
                  <a:close/>
                </a:path>
                <a:path w="10600055" h="2184400">
                  <a:moveTo>
                    <a:pt x="3665982" y="177800"/>
                  </a:moveTo>
                  <a:lnTo>
                    <a:pt x="2987535" y="177800"/>
                  </a:lnTo>
                  <a:lnTo>
                    <a:pt x="2982683" y="165100"/>
                  </a:lnTo>
                  <a:lnTo>
                    <a:pt x="3609276" y="165100"/>
                  </a:lnTo>
                  <a:lnTo>
                    <a:pt x="3665982" y="177800"/>
                  </a:lnTo>
                  <a:close/>
                </a:path>
                <a:path w="10600055" h="2184400">
                  <a:moveTo>
                    <a:pt x="5194985" y="177800"/>
                  </a:moveTo>
                  <a:lnTo>
                    <a:pt x="5029974" y="177800"/>
                  </a:lnTo>
                  <a:lnTo>
                    <a:pt x="5075415" y="165100"/>
                  </a:lnTo>
                  <a:lnTo>
                    <a:pt x="5174716" y="165100"/>
                  </a:lnTo>
                  <a:lnTo>
                    <a:pt x="5194985" y="177800"/>
                  </a:lnTo>
                  <a:close/>
                </a:path>
                <a:path w="10600055" h="2184400">
                  <a:moveTo>
                    <a:pt x="6725310" y="190500"/>
                  </a:moveTo>
                  <a:lnTo>
                    <a:pt x="6120930" y="190500"/>
                  </a:lnTo>
                  <a:lnTo>
                    <a:pt x="6153315" y="177800"/>
                  </a:lnTo>
                  <a:lnTo>
                    <a:pt x="6190170" y="177800"/>
                  </a:lnTo>
                  <a:lnTo>
                    <a:pt x="6229756" y="165100"/>
                  </a:lnTo>
                  <a:lnTo>
                    <a:pt x="6928573" y="165100"/>
                  </a:lnTo>
                  <a:lnTo>
                    <a:pt x="6725310" y="190500"/>
                  </a:lnTo>
                  <a:close/>
                </a:path>
                <a:path w="10600055" h="2184400">
                  <a:moveTo>
                    <a:pt x="2703017" y="190500"/>
                  </a:moveTo>
                  <a:lnTo>
                    <a:pt x="2332723" y="190500"/>
                  </a:lnTo>
                  <a:lnTo>
                    <a:pt x="2306612" y="177800"/>
                  </a:lnTo>
                  <a:lnTo>
                    <a:pt x="2722130" y="177800"/>
                  </a:lnTo>
                  <a:lnTo>
                    <a:pt x="2703017" y="190500"/>
                  </a:lnTo>
                  <a:close/>
                </a:path>
                <a:path w="10600055" h="2184400">
                  <a:moveTo>
                    <a:pt x="4022128" y="190500"/>
                  </a:moveTo>
                  <a:lnTo>
                    <a:pt x="3029242" y="190500"/>
                  </a:lnTo>
                  <a:lnTo>
                    <a:pt x="3018078" y="177800"/>
                  </a:lnTo>
                  <a:lnTo>
                    <a:pt x="3961333" y="177800"/>
                  </a:lnTo>
                  <a:lnTo>
                    <a:pt x="4022128" y="190500"/>
                  </a:lnTo>
                  <a:close/>
                </a:path>
                <a:path w="10600055" h="2184400">
                  <a:moveTo>
                    <a:pt x="5314950" y="190500"/>
                  </a:moveTo>
                  <a:lnTo>
                    <a:pt x="4447641" y="190500"/>
                  </a:lnTo>
                  <a:lnTo>
                    <a:pt x="4492650" y="177800"/>
                  </a:lnTo>
                  <a:lnTo>
                    <a:pt x="5299113" y="177800"/>
                  </a:lnTo>
                  <a:lnTo>
                    <a:pt x="5314950" y="190500"/>
                  </a:lnTo>
                  <a:close/>
                </a:path>
                <a:path w="10600055" h="2184400">
                  <a:moveTo>
                    <a:pt x="5354066" y="203200"/>
                  </a:moveTo>
                  <a:lnTo>
                    <a:pt x="3101886" y="203200"/>
                  </a:lnTo>
                  <a:lnTo>
                    <a:pt x="3089567" y="190500"/>
                  </a:lnTo>
                  <a:lnTo>
                    <a:pt x="5342280" y="190500"/>
                  </a:lnTo>
                  <a:lnTo>
                    <a:pt x="5354066" y="203200"/>
                  </a:lnTo>
                  <a:close/>
                </a:path>
                <a:path w="10600055" h="2184400">
                  <a:moveTo>
                    <a:pt x="6535788" y="203200"/>
                  </a:moveTo>
                  <a:lnTo>
                    <a:pt x="6045936" y="203200"/>
                  </a:lnTo>
                  <a:lnTo>
                    <a:pt x="6067717" y="190500"/>
                  </a:lnTo>
                  <a:lnTo>
                    <a:pt x="6628917" y="190500"/>
                  </a:lnTo>
                  <a:lnTo>
                    <a:pt x="6535788" y="203200"/>
                  </a:lnTo>
                  <a:close/>
                </a:path>
                <a:path w="10600055" h="2184400">
                  <a:moveTo>
                    <a:pt x="5393791" y="215900"/>
                  </a:moveTo>
                  <a:lnTo>
                    <a:pt x="3293872" y="215900"/>
                  </a:lnTo>
                  <a:lnTo>
                    <a:pt x="3203740" y="203200"/>
                  </a:lnTo>
                  <a:lnTo>
                    <a:pt x="5384253" y="203200"/>
                  </a:lnTo>
                  <a:lnTo>
                    <a:pt x="5393791" y="215900"/>
                  </a:lnTo>
                  <a:close/>
                </a:path>
                <a:path w="10600055" h="2184400">
                  <a:moveTo>
                    <a:pt x="6446177" y="215900"/>
                  </a:moveTo>
                  <a:lnTo>
                    <a:pt x="5994463" y="215900"/>
                  </a:lnTo>
                  <a:lnTo>
                    <a:pt x="6009754" y="203200"/>
                  </a:lnTo>
                  <a:lnTo>
                    <a:pt x="6535928" y="203200"/>
                  </a:lnTo>
                  <a:lnTo>
                    <a:pt x="6446177" y="215900"/>
                  </a:lnTo>
                  <a:close/>
                </a:path>
                <a:path w="10600055" h="2184400">
                  <a:moveTo>
                    <a:pt x="5435561" y="228600"/>
                  </a:moveTo>
                  <a:lnTo>
                    <a:pt x="3443084" y="228600"/>
                  </a:lnTo>
                  <a:lnTo>
                    <a:pt x="3391611" y="215900"/>
                  </a:lnTo>
                  <a:lnTo>
                    <a:pt x="5422569" y="215900"/>
                  </a:lnTo>
                  <a:lnTo>
                    <a:pt x="5435561" y="228600"/>
                  </a:lnTo>
                  <a:close/>
                </a:path>
                <a:path w="10600055" h="2184400">
                  <a:moveTo>
                    <a:pt x="6318313" y="228600"/>
                  </a:moveTo>
                  <a:lnTo>
                    <a:pt x="5942152" y="228600"/>
                  </a:lnTo>
                  <a:lnTo>
                    <a:pt x="5955258" y="215900"/>
                  </a:lnTo>
                  <a:lnTo>
                    <a:pt x="6360223" y="215900"/>
                  </a:lnTo>
                  <a:lnTo>
                    <a:pt x="6318313" y="228600"/>
                  </a:lnTo>
                  <a:close/>
                </a:path>
                <a:path w="10600055" h="2184400">
                  <a:moveTo>
                    <a:pt x="5031460" y="241300"/>
                  </a:moveTo>
                  <a:lnTo>
                    <a:pt x="3662946" y="241300"/>
                  </a:lnTo>
                  <a:lnTo>
                    <a:pt x="3606126" y="228600"/>
                  </a:lnTo>
                  <a:lnTo>
                    <a:pt x="5076786" y="228600"/>
                  </a:lnTo>
                  <a:lnTo>
                    <a:pt x="5031460" y="241300"/>
                  </a:lnTo>
                  <a:close/>
                </a:path>
                <a:path w="10600055" h="2184400">
                  <a:moveTo>
                    <a:pt x="5503481" y="241300"/>
                  </a:moveTo>
                  <a:lnTo>
                    <a:pt x="5191810" y="241300"/>
                  </a:lnTo>
                  <a:lnTo>
                    <a:pt x="5172036" y="228600"/>
                  </a:lnTo>
                  <a:lnTo>
                    <a:pt x="5477789" y="228600"/>
                  </a:lnTo>
                  <a:lnTo>
                    <a:pt x="5503481" y="241300"/>
                  </a:lnTo>
                  <a:close/>
                </a:path>
                <a:path w="10600055" h="2184400">
                  <a:moveTo>
                    <a:pt x="6198196" y="241300"/>
                  </a:moveTo>
                  <a:lnTo>
                    <a:pt x="5879909" y="241300"/>
                  </a:lnTo>
                  <a:lnTo>
                    <a:pt x="5899099" y="228600"/>
                  </a:lnTo>
                  <a:lnTo>
                    <a:pt x="6237554" y="228600"/>
                  </a:lnTo>
                  <a:lnTo>
                    <a:pt x="6198196" y="241300"/>
                  </a:lnTo>
                  <a:close/>
                </a:path>
                <a:path w="10600055" h="2184400">
                  <a:moveTo>
                    <a:pt x="4449191" y="254000"/>
                  </a:moveTo>
                  <a:lnTo>
                    <a:pt x="4020515" y="254000"/>
                  </a:lnTo>
                  <a:lnTo>
                    <a:pt x="3959593" y="241300"/>
                  </a:lnTo>
                  <a:lnTo>
                    <a:pt x="4494301" y="241300"/>
                  </a:lnTo>
                  <a:lnTo>
                    <a:pt x="4449191" y="254000"/>
                  </a:lnTo>
                  <a:close/>
                </a:path>
                <a:path w="10600055" h="2184400">
                  <a:moveTo>
                    <a:pt x="5548820" y="254000"/>
                  </a:moveTo>
                  <a:lnTo>
                    <a:pt x="5301907" y="254000"/>
                  </a:lnTo>
                  <a:lnTo>
                    <a:pt x="5287086" y="241300"/>
                  </a:lnTo>
                  <a:lnTo>
                    <a:pt x="5537530" y="241300"/>
                  </a:lnTo>
                  <a:lnTo>
                    <a:pt x="5548820" y="254000"/>
                  </a:lnTo>
                  <a:close/>
                </a:path>
                <a:path w="10600055" h="2184400">
                  <a:moveTo>
                    <a:pt x="6130493" y="254000"/>
                  </a:moveTo>
                  <a:lnTo>
                    <a:pt x="5810161" y="254000"/>
                  </a:lnTo>
                  <a:lnTo>
                    <a:pt x="5842825" y="241300"/>
                  </a:lnTo>
                  <a:lnTo>
                    <a:pt x="6162433" y="241300"/>
                  </a:lnTo>
                  <a:lnTo>
                    <a:pt x="6130493" y="254000"/>
                  </a:lnTo>
                  <a:close/>
                </a:path>
                <a:path w="10600055" h="2184400">
                  <a:moveTo>
                    <a:pt x="5343461" y="266700"/>
                  </a:moveTo>
                  <a:lnTo>
                    <a:pt x="5333428" y="254000"/>
                  </a:lnTo>
                  <a:lnTo>
                    <a:pt x="5342737" y="254000"/>
                  </a:lnTo>
                  <a:lnTo>
                    <a:pt x="5343461" y="266700"/>
                  </a:lnTo>
                  <a:close/>
                </a:path>
                <a:path w="10600055" h="2184400">
                  <a:moveTo>
                    <a:pt x="5957963" y="292100"/>
                  </a:moveTo>
                  <a:lnTo>
                    <a:pt x="5420715" y="292100"/>
                  </a:lnTo>
                  <a:lnTo>
                    <a:pt x="5406580" y="279400"/>
                  </a:lnTo>
                  <a:lnTo>
                    <a:pt x="5382196" y="279400"/>
                  </a:lnTo>
                  <a:lnTo>
                    <a:pt x="5371566" y="266700"/>
                  </a:lnTo>
                  <a:lnTo>
                    <a:pt x="5342737" y="254000"/>
                  </a:lnTo>
                  <a:lnTo>
                    <a:pt x="6079972" y="254000"/>
                  </a:lnTo>
                  <a:lnTo>
                    <a:pt x="6058801" y="266700"/>
                  </a:lnTo>
                  <a:lnTo>
                    <a:pt x="6011227" y="266700"/>
                  </a:lnTo>
                  <a:lnTo>
                    <a:pt x="5971578" y="279400"/>
                  </a:lnTo>
                  <a:lnTo>
                    <a:pt x="5957963" y="292100"/>
                  </a:lnTo>
                  <a:close/>
                </a:path>
                <a:path w="10600055" h="2184400">
                  <a:moveTo>
                    <a:pt x="8483" y="495300"/>
                  </a:moveTo>
                  <a:lnTo>
                    <a:pt x="0" y="495300"/>
                  </a:lnTo>
                  <a:lnTo>
                    <a:pt x="0" y="431800"/>
                  </a:lnTo>
                  <a:lnTo>
                    <a:pt x="44335" y="419100"/>
                  </a:lnTo>
                  <a:lnTo>
                    <a:pt x="101320" y="393700"/>
                  </a:lnTo>
                  <a:lnTo>
                    <a:pt x="156032" y="368300"/>
                  </a:lnTo>
                  <a:lnTo>
                    <a:pt x="182067" y="368300"/>
                  </a:lnTo>
                  <a:lnTo>
                    <a:pt x="207543" y="355600"/>
                  </a:lnTo>
                  <a:lnTo>
                    <a:pt x="207289" y="355600"/>
                  </a:lnTo>
                  <a:lnTo>
                    <a:pt x="256184" y="330200"/>
                  </a:lnTo>
                  <a:lnTo>
                    <a:pt x="255866" y="330200"/>
                  </a:lnTo>
                  <a:lnTo>
                    <a:pt x="302234" y="317500"/>
                  </a:lnTo>
                  <a:lnTo>
                    <a:pt x="301967" y="317500"/>
                  </a:lnTo>
                  <a:lnTo>
                    <a:pt x="346125" y="304800"/>
                  </a:lnTo>
                  <a:lnTo>
                    <a:pt x="345909" y="304800"/>
                  </a:lnTo>
                  <a:lnTo>
                    <a:pt x="388150" y="279400"/>
                  </a:lnTo>
                  <a:lnTo>
                    <a:pt x="568706" y="279400"/>
                  </a:lnTo>
                  <a:lnTo>
                    <a:pt x="531050" y="292100"/>
                  </a:lnTo>
                  <a:lnTo>
                    <a:pt x="453390" y="317500"/>
                  </a:lnTo>
                  <a:lnTo>
                    <a:pt x="412623" y="342900"/>
                  </a:lnTo>
                  <a:lnTo>
                    <a:pt x="370192" y="355600"/>
                  </a:lnTo>
                  <a:lnTo>
                    <a:pt x="325793" y="381000"/>
                  </a:lnTo>
                  <a:lnTo>
                    <a:pt x="279133" y="393700"/>
                  </a:lnTo>
                  <a:lnTo>
                    <a:pt x="229958" y="419100"/>
                  </a:lnTo>
                  <a:lnTo>
                    <a:pt x="204266" y="419100"/>
                  </a:lnTo>
                  <a:lnTo>
                    <a:pt x="123355" y="457200"/>
                  </a:lnTo>
                  <a:lnTo>
                    <a:pt x="123596" y="457200"/>
                  </a:lnTo>
                  <a:lnTo>
                    <a:pt x="66827" y="469900"/>
                  </a:lnTo>
                  <a:lnTo>
                    <a:pt x="66992" y="469900"/>
                  </a:lnTo>
                  <a:lnTo>
                    <a:pt x="8483" y="495300"/>
                  </a:lnTo>
                  <a:close/>
                </a:path>
                <a:path w="10600055" h="2184400">
                  <a:moveTo>
                    <a:pt x="5889866" y="304800"/>
                  </a:moveTo>
                  <a:lnTo>
                    <a:pt x="5490032" y="304800"/>
                  </a:lnTo>
                  <a:lnTo>
                    <a:pt x="5464429" y="292100"/>
                  </a:lnTo>
                  <a:lnTo>
                    <a:pt x="5909703" y="292100"/>
                  </a:lnTo>
                  <a:lnTo>
                    <a:pt x="5889866" y="304800"/>
                  </a:lnTo>
                  <a:close/>
                </a:path>
                <a:path w="10600055" h="2184400">
                  <a:moveTo>
                    <a:pt x="5789498" y="317500"/>
                  </a:moveTo>
                  <a:lnTo>
                    <a:pt x="5549176" y="317500"/>
                  </a:lnTo>
                  <a:lnTo>
                    <a:pt x="5537263" y="304800"/>
                  </a:lnTo>
                  <a:lnTo>
                    <a:pt x="5818886" y="304800"/>
                  </a:lnTo>
                  <a:lnTo>
                    <a:pt x="5789498" y="317500"/>
                  </a:lnTo>
                  <a:close/>
                </a:path>
                <a:path w="10600055" h="2184400">
                  <a:moveTo>
                    <a:pt x="10387749" y="406400"/>
                  </a:moveTo>
                  <a:lnTo>
                    <a:pt x="10375138" y="406400"/>
                  </a:lnTo>
                  <a:lnTo>
                    <a:pt x="10374845" y="393700"/>
                  </a:lnTo>
                  <a:lnTo>
                    <a:pt x="10387749" y="406400"/>
                  </a:lnTo>
                  <a:close/>
                </a:path>
                <a:path w="10600055" h="2184400">
                  <a:moveTo>
                    <a:pt x="10469664" y="482600"/>
                  </a:moveTo>
                  <a:lnTo>
                    <a:pt x="10382631" y="482600"/>
                  </a:lnTo>
                  <a:lnTo>
                    <a:pt x="10374515" y="469900"/>
                  </a:lnTo>
                  <a:lnTo>
                    <a:pt x="10374655" y="469900"/>
                  </a:lnTo>
                  <a:lnTo>
                    <a:pt x="10353979" y="457200"/>
                  </a:lnTo>
                  <a:lnTo>
                    <a:pt x="10457459" y="457200"/>
                  </a:lnTo>
                  <a:lnTo>
                    <a:pt x="10463453" y="469900"/>
                  </a:lnTo>
                  <a:lnTo>
                    <a:pt x="10469664" y="482600"/>
                  </a:lnTo>
                  <a:close/>
                </a:path>
                <a:path w="10600055" h="2184400">
                  <a:moveTo>
                    <a:pt x="10487901" y="508000"/>
                  </a:moveTo>
                  <a:lnTo>
                    <a:pt x="10412476" y="508000"/>
                  </a:lnTo>
                  <a:lnTo>
                    <a:pt x="10407307" y="495300"/>
                  </a:lnTo>
                  <a:lnTo>
                    <a:pt x="10398252" y="495300"/>
                  </a:lnTo>
                  <a:lnTo>
                    <a:pt x="10392829" y="482600"/>
                  </a:lnTo>
                  <a:lnTo>
                    <a:pt x="10476344" y="482600"/>
                  </a:lnTo>
                  <a:lnTo>
                    <a:pt x="10487901" y="508000"/>
                  </a:lnTo>
                  <a:close/>
                </a:path>
                <a:path w="10600055" h="2184400">
                  <a:moveTo>
                    <a:pt x="10408310" y="508000"/>
                  </a:moveTo>
                  <a:lnTo>
                    <a:pt x="10403446" y="495300"/>
                  </a:lnTo>
                  <a:lnTo>
                    <a:pt x="10407307" y="495300"/>
                  </a:lnTo>
                  <a:lnTo>
                    <a:pt x="10408310" y="508000"/>
                  </a:lnTo>
                  <a:close/>
                </a:path>
                <a:path w="10600055" h="2184400">
                  <a:moveTo>
                    <a:pt x="10417492" y="520700"/>
                  </a:moveTo>
                  <a:lnTo>
                    <a:pt x="10411802" y="508000"/>
                  </a:lnTo>
                  <a:lnTo>
                    <a:pt x="10417098" y="508000"/>
                  </a:lnTo>
                  <a:lnTo>
                    <a:pt x="10417492" y="520700"/>
                  </a:lnTo>
                  <a:close/>
                </a:path>
                <a:path w="10600055" h="2184400">
                  <a:moveTo>
                    <a:pt x="10496448" y="520700"/>
                  </a:moveTo>
                  <a:lnTo>
                    <a:pt x="10423537" y="520700"/>
                  </a:lnTo>
                  <a:lnTo>
                    <a:pt x="10417098" y="508000"/>
                  </a:lnTo>
                  <a:lnTo>
                    <a:pt x="10492422" y="508000"/>
                  </a:lnTo>
                  <a:lnTo>
                    <a:pt x="10496448" y="520700"/>
                  </a:lnTo>
                  <a:close/>
                </a:path>
                <a:path w="10600055" h="2184400">
                  <a:moveTo>
                    <a:pt x="10505414" y="546100"/>
                  </a:moveTo>
                  <a:lnTo>
                    <a:pt x="10434878" y="546100"/>
                  </a:lnTo>
                  <a:lnTo>
                    <a:pt x="10423461" y="520700"/>
                  </a:lnTo>
                  <a:lnTo>
                    <a:pt x="10500067" y="520700"/>
                  </a:lnTo>
                  <a:lnTo>
                    <a:pt x="10503115" y="533400"/>
                  </a:lnTo>
                  <a:lnTo>
                    <a:pt x="10505414" y="546100"/>
                  </a:lnTo>
                  <a:close/>
                </a:path>
                <a:path w="10600055" h="2184400">
                  <a:moveTo>
                    <a:pt x="10443006" y="558800"/>
                  </a:moveTo>
                  <a:lnTo>
                    <a:pt x="10440492" y="546100"/>
                  </a:lnTo>
                  <a:lnTo>
                    <a:pt x="10441825" y="546100"/>
                  </a:lnTo>
                  <a:lnTo>
                    <a:pt x="10443006" y="558800"/>
                  </a:lnTo>
                  <a:close/>
                </a:path>
                <a:path w="10600055" h="2184400">
                  <a:moveTo>
                    <a:pt x="10529379" y="1206500"/>
                  </a:moveTo>
                  <a:lnTo>
                    <a:pt x="10526763" y="1168400"/>
                  </a:lnTo>
                  <a:lnTo>
                    <a:pt x="10523562" y="1130300"/>
                  </a:lnTo>
                  <a:lnTo>
                    <a:pt x="10519816" y="1104900"/>
                  </a:lnTo>
                  <a:lnTo>
                    <a:pt x="10515587" y="1066800"/>
                  </a:lnTo>
                  <a:lnTo>
                    <a:pt x="10510964" y="1028700"/>
                  </a:lnTo>
                  <a:lnTo>
                    <a:pt x="10506036" y="990600"/>
                  </a:lnTo>
                  <a:lnTo>
                    <a:pt x="10500855" y="952500"/>
                  </a:lnTo>
                  <a:lnTo>
                    <a:pt x="10495495" y="914400"/>
                  </a:lnTo>
                  <a:lnTo>
                    <a:pt x="10490060" y="876300"/>
                  </a:lnTo>
                  <a:lnTo>
                    <a:pt x="10479214" y="800100"/>
                  </a:lnTo>
                  <a:lnTo>
                    <a:pt x="10455960" y="647700"/>
                  </a:lnTo>
                  <a:lnTo>
                    <a:pt x="10452912" y="622300"/>
                  </a:lnTo>
                  <a:lnTo>
                    <a:pt x="10450550" y="609600"/>
                  </a:lnTo>
                  <a:lnTo>
                    <a:pt x="10448747" y="596900"/>
                  </a:lnTo>
                  <a:lnTo>
                    <a:pt x="10446245" y="571500"/>
                  </a:lnTo>
                  <a:lnTo>
                    <a:pt x="10445419" y="571500"/>
                  </a:lnTo>
                  <a:lnTo>
                    <a:pt x="10444416" y="558800"/>
                  </a:lnTo>
                  <a:lnTo>
                    <a:pt x="10443756" y="558800"/>
                  </a:lnTo>
                  <a:lnTo>
                    <a:pt x="10441825" y="546100"/>
                  </a:lnTo>
                  <a:lnTo>
                    <a:pt x="10507052" y="546100"/>
                  </a:lnTo>
                  <a:lnTo>
                    <a:pt x="10508272" y="558800"/>
                  </a:lnTo>
                  <a:lnTo>
                    <a:pt x="10509338" y="571500"/>
                  </a:lnTo>
                  <a:lnTo>
                    <a:pt x="10511828" y="584200"/>
                  </a:lnTo>
                  <a:lnTo>
                    <a:pt x="10513580" y="596900"/>
                  </a:lnTo>
                  <a:lnTo>
                    <a:pt x="10515854" y="622300"/>
                  </a:lnTo>
                  <a:lnTo>
                    <a:pt x="10518813" y="635000"/>
                  </a:lnTo>
                  <a:lnTo>
                    <a:pt x="10542016" y="787400"/>
                  </a:lnTo>
                  <a:lnTo>
                    <a:pt x="10552899" y="863600"/>
                  </a:lnTo>
                  <a:lnTo>
                    <a:pt x="10558373" y="901700"/>
                  </a:lnTo>
                  <a:lnTo>
                    <a:pt x="10563758" y="939800"/>
                  </a:lnTo>
                  <a:lnTo>
                    <a:pt x="10568990" y="977900"/>
                  </a:lnTo>
                  <a:lnTo>
                    <a:pt x="10573969" y="1016000"/>
                  </a:lnTo>
                  <a:lnTo>
                    <a:pt x="10578642" y="1054100"/>
                  </a:lnTo>
                  <a:lnTo>
                    <a:pt x="10582935" y="1092200"/>
                  </a:lnTo>
                  <a:lnTo>
                    <a:pt x="10586758" y="1130300"/>
                  </a:lnTo>
                  <a:lnTo>
                    <a:pt x="10590034" y="1168400"/>
                  </a:lnTo>
                  <a:lnTo>
                    <a:pt x="10592689" y="1193800"/>
                  </a:lnTo>
                  <a:lnTo>
                    <a:pt x="10529354" y="1193800"/>
                  </a:lnTo>
                  <a:lnTo>
                    <a:pt x="10529379" y="1206500"/>
                  </a:lnTo>
                  <a:close/>
                </a:path>
                <a:path w="10600055" h="2184400">
                  <a:moveTo>
                    <a:pt x="10599026" y="1346200"/>
                  </a:moveTo>
                  <a:lnTo>
                    <a:pt x="10535627" y="1346200"/>
                  </a:lnTo>
                  <a:lnTo>
                    <a:pt x="10535881" y="1333500"/>
                  </a:lnTo>
                  <a:lnTo>
                    <a:pt x="10536008" y="1320800"/>
                  </a:lnTo>
                  <a:lnTo>
                    <a:pt x="10535729" y="1308100"/>
                  </a:lnTo>
                  <a:lnTo>
                    <a:pt x="10535081" y="1295400"/>
                  </a:lnTo>
                  <a:lnTo>
                    <a:pt x="10534103" y="1282700"/>
                  </a:lnTo>
                  <a:lnTo>
                    <a:pt x="10531259" y="1231900"/>
                  </a:lnTo>
                  <a:lnTo>
                    <a:pt x="10530382" y="1219200"/>
                  </a:lnTo>
                  <a:lnTo>
                    <a:pt x="10529354" y="1193800"/>
                  </a:lnTo>
                  <a:lnTo>
                    <a:pt x="10592689" y="1193800"/>
                  </a:lnTo>
                  <a:lnTo>
                    <a:pt x="10593768" y="1206500"/>
                  </a:lnTo>
                  <a:lnTo>
                    <a:pt x="10594644" y="1219200"/>
                  </a:lnTo>
                  <a:lnTo>
                    <a:pt x="10597502" y="1270000"/>
                  </a:lnTo>
                  <a:lnTo>
                    <a:pt x="10598531" y="1295400"/>
                  </a:lnTo>
                  <a:lnTo>
                    <a:pt x="10599216" y="1308100"/>
                  </a:lnTo>
                  <a:lnTo>
                    <a:pt x="10599508" y="1320800"/>
                  </a:lnTo>
                  <a:lnTo>
                    <a:pt x="10599331" y="1333500"/>
                  </a:lnTo>
                  <a:lnTo>
                    <a:pt x="10599026" y="1346200"/>
                  </a:lnTo>
                  <a:close/>
                </a:path>
                <a:path w="10600055" h="2184400">
                  <a:moveTo>
                    <a:pt x="10535627" y="1346200"/>
                  </a:moveTo>
                  <a:lnTo>
                    <a:pt x="10535310" y="1346200"/>
                  </a:lnTo>
                  <a:lnTo>
                    <a:pt x="10535691" y="1333500"/>
                  </a:lnTo>
                  <a:lnTo>
                    <a:pt x="10535627" y="1346200"/>
                  </a:lnTo>
                  <a:close/>
                </a:path>
                <a:path w="10600055" h="2184400">
                  <a:moveTo>
                    <a:pt x="10533888" y="1358900"/>
                  </a:moveTo>
                  <a:lnTo>
                    <a:pt x="10533278" y="1358900"/>
                  </a:lnTo>
                  <a:lnTo>
                    <a:pt x="10534205" y="1346200"/>
                  </a:lnTo>
                  <a:lnTo>
                    <a:pt x="10533888" y="1358900"/>
                  </a:lnTo>
                  <a:close/>
                </a:path>
                <a:path w="10600055" h="2184400">
                  <a:moveTo>
                    <a:pt x="10597921" y="1358900"/>
                  </a:moveTo>
                  <a:lnTo>
                    <a:pt x="10533888" y="1358900"/>
                  </a:lnTo>
                  <a:lnTo>
                    <a:pt x="10534662" y="1346200"/>
                  </a:lnTo>
                  <a:lnTo>
                    <a:pt x="10598569" y="1346200"/>
                  </a:lnTo>
                  <a:lnTo>
                    <a:pt x="10597921" y="1358900"/>
                  </a:lnTo>
                  <a:close/>
                </a:path>
                <a:path w="10600055" h="2184400">
                  <a:moveTo>
                    <a:pt x="10596016" y="1371600"/>
                  </a:moveTo>
                  <a:lnTo>
                    <a:pt x="10526877" y="1371600"/>
                  </a:lnTo>
                  <a:lnTo>
                    <a:pt x="10530560" y="1358900"/>
                  </a:lnTo>
                  <a:lnTo>
                    <a:pt x="10597083" y="1358900"/>
                  </a:lnTo>
                  <a:lnTo>
                    <a:pt x="10596016" y="1371600"/>
                  </a:lnTo>
                  <a:close/>
                </a:path>
                <a:path w="10600055" h="2184400">
                  <a:moveTo>
                    <a:pt x="10572661" y="1422400"/>
                  </a:moveTo>
                  <a:lnTo>
                    <a:pt x="10498035" y="1422400"/>
                  </a:lnTo>
                  <a:lnTo>
                    <a:pt x="10505287" y="1409700"/>
                  </a:lnTo>
                  <a:lnTo>
                    <a:pt x="10518203" y="1384300"/>
                  </a:lnTo>
                  <a:lnTo>
                    <a:pt x="10523461" y="1371600"/>
                  </a:lnTo>
                  <a:lnTo>
                    <a:pt x="10593197" y="1371600"/>
                  </a:lnTo>
                  <a:lnTo>
                    <a:pt x="10591342" y="1384300"/>
                  </a:lnTo>
                  <a:lnTo>
                    <a:pt x="10587507" y="1397000"/>
                  </a:lnTo>
                  <a:lnTo>
                    <a:pt x="10582973" y="1397000"/>
                  </a:lnTo>
                  <a:lnTo>
                    <a:pt x="10578033" y="1409700"/>
                  </a:lnTo>
                  <a:lnTo>
                    <a:pt x="10572661" y="1422400"/>
                  </a:lnTo>
                  <a:close/>
                </a:path>
                <a:path w="10600055" h="2184400">
                  <a:moveTo>
                    <a:pt x="10522038" y="1498600"/>
                  </a:moveTo>
                  <a:lnTo>
                    <a:pt x="10415879" y="1498600"/>
                  </a:lnTo>
                  <a:lnTo>
                    <a:pt x="10428262" y="1485900"/>
                  </a:lnTo>
                  <a:lnTo>
                    <a:pt x="10438371" y="1485900"/>
                  </a:lnTo>
                  <a:lnTo>
                    <a:pt x="10448264" y="1473200"/>
                  </a:lnTo>
                  <a:lnTo>
                    <a:pt x="10455338" y="1473200"/>
                  </a:lnTo>
                  <a:lnTo>
                    <a:pt x="10463441" y="1460500"/>
                  </a:lnTo>
                  <a:lnTo>
                    <a:pt x="10468470" y="1460500"/>
                  </a:lnTo>
                  <a:lnTo>
                    <a:pt x="10475468" y="1447800"/>
                  </a:lnTo>
                  <a:lnTo>
                    <a:pt x="10479938" y="1447800"/>
                  </a:lnTo>
                  <a:lnTo>
                    <a:pt x="10486517" y="1435100"/>
                  </a:lnTo>
                  <a:lnTo>
                    <a:pt x="10485666" y="1435100"/>
                  </a:lnTo>
                  <a:lnTo>
                    <a:pt x="10492295" y="1422400"/>
                  </a:lnTo>
                  <a:lnTo>
                    <a:pt x="10572711" y="1422400"/>
                  </a:lnTo>
                  <a:lnTo>
                    <a:pt x="10559694" y="1435100"/>
                  </a:lnTo>
                  <a:lnTo>
                    <a:pt x="10552176" y="1447800"/>
                  </a:lnTo>
                  <a:lnTo>
                    <a:pt x="10537393" y="1473200"/>
                  </a:lnTo>
                  <a:lnTo>
                    <a:pt x="10529874" y="1485900"/>
                  </a:lnTo>
                  <a:lnTo>
                    <a:pt x="10522038" y="1498600"/>
                  </a:lnTo>
                  <a:close/>
                </a:path>
                <a:path w="10600055" h="2184400">
                  <a:moveTo>
                    <a:pt x="9036100" y="2184400"/>
                  </a:moveTo>
                  <a:lnTo>
                    <a:pt x="9019006" y="2120900"/>
                  </a:lnTo>
                  <a:lnTo>
                    <a:pt x="9051925" y="2108200"/>
                  </a:lnTo>
                  <a:lnTo>
                    <a:pt x="9092260" y="2108200"/>
                  </a:lnTo>
                  <a:lnTo>
                    <a:pt x="9139377" y="2095500"/>
                  </a:lnTo>
                  <a:lnTo>
                    <a:pt x="9139199" y="2095500"/>
                  </a:lnTo>
                  <a:lnTo>
                    <a:pt x="9165082" y="2082800"/>
                  </a:lnTo>
                  <a:lnTo>
                    <a:pt x="9164916" y="2082800"/>
                  </a:lnTo>
                  <a:lnTo>
                    <a:pt x="9192234" y="2070100"/>
                  </a:lnTo>
                  <a:lnTo>
                    <a:pt x="9220479" y="2070100"/>
                  </a:lnTo>
                  <a:lnTo>
                    <a:pt x="9250400" y="2057400"/>
                  </a:lnTo>
                  <a:lnTo>
                    <a:pt x="9250159" y="2057400"/>
                  </a:lnTo>
                  <a:lnTo>
                    <a:pt x="9281248" y="2044700"/>
                  </a:lnTo>
                  <a:lnTo>
                    <a:pt x="9312859" y="2044700"/>
                  </a:lnTo>
                  <a:lnTo>
                    <a:pt x="9346031" y="2032000"/>
                  </a:lnTo>
                  <a:lnTo>
                    <a:pt x="9345701" y="2032000"/>
                  </a:lnTo>
                  <a:lnTo>
                    <a:pt x="9379788" y="2019300"/>
                  </a:lnTo>
                  <a:lnTo>
                    <a:pt x="9379445" y="2019300"/>
                  </a:lnTo>
                  <a:lnTo>
                    <a:pt x="9414332" y="2006600"/>
                  </a:lnTo>
                  <a:lnTo>
                    <a:pt x="9413976" y="2006600"/>
                  </a:lnTo>
                  <a:lnTo>
                    <a:pt x="9449587" y="1993900"/>
                  </a:lnTo>
                  <a:lnTo>
                    <a:pt x="9449295" y="1993900"/>
                  </a:lnTo>
                  <a:lnTo>
                    <a:pt x="9519488" y="1968500"/>
                  </a:lnTo>
                  <a:lnTo>
                    <a:pt x="9519297" y="1968500"/>
                  </a:lnTo>
                  <a:lnTo>
                    <a:pt x="9553270" y="1955800"/>
                  </a:lnTo>
                  <a:lnTo>
                    <a:pt x="9553117" y="1955800"/>
                  </a:lnTo>
                  <a:lnTo>
                    <a:pt x="9586468" y="1943100"/>
                  </a:lnTo>
                  <a:lnTo>
                    <a:pt x="9586302" y="1943100"/>
                  </a:lnTo>
                  <a:lnTo>
                    <a:pt x="9619132" y="1930400"/>
                  </a:lnTo>
                  <a:lnTo>
                    <a:pt x="9618954" y="1930400"/>
                  </a:lnTo>
                  <a:lnTo>
                    <a:pt x="9651365" y="1905000"/>
                  </a:lnTo>
                  <a:lnTo>
                    <a:pt x="9651174" y="1905000"/>
                  </a:lnTo>
                  <a:lnTo>
                    <a:pt x="9683254" y="1892300"/>
                  </a:lnTo>
                  <a:lnTo>
                    <a:pt x="9683051" y="1892300"/>
                  </a:lnTo>
                  <a:lnTo>
                    <a:pt x="9714928" y="1879600"/>
                  </a:lnTo>
                  <a:lnTo>
                    <a:pt x="9714712" y="1879600"/>
                  </a:lnTo>
                  <a:lnTo>
                    <a:pt x="9746462" y="1866900"/>
                  </a:lnTo>
                  <a:lnTo>
                    <a:pt x="9746246" y="1866900"/>
                  </a:lnTo>
                  <a:lnTo>
                    <a:pt x="9777971" y="1854200"/>
                  </a:lnTo>
                  <a:lnTo>
                    <a:pt x="9777755" y="1854200"/>
                  </a:lnTo>
                  <a:lnTo>
                    <a:pt x="9809568" y="1841500"/>
                  </a:lnTo>
                  <a:lnTo>
                    <a:pt x="9809353" y="1841500"/>
                  </a:lnTo>
                  <a:lnTo>
                    <a:pt x="9841344" y="1828800"/>
                  </a:lnTo>
                  <a:lnTo>
                    <a:pt x="9841115" y="1828800"/>
                  </a:lnTo>
                  <a:lnTo>
                    <a:pt x="9873399" y="1816100"/>
                  </a:lnTo>
                  <a:lnTo>
                    <a:pt x="9873183" y="1816100"/>
                  </a:lnTo>
                  <a:lnTo>
                    <a:pt x="9905834" y="1803400"/>
                  </a:lnTo>
                  <a:lnTo>
                    <a:pt x="9905619" y="1803400"/>
                  </a:lnTo>
                  <a:lnTo>
                    <a:pt x="9938766" y="1778000"/>
                  </a:lnTo>
                  <a:lnTo>
                    <a:pt x="9938562" y="1778000"/>
                  </a:lnTo>
                  <a:lnTo>
                    <a:pt x="9972281" y="1765300"/>
                  </a:lnTo>
                  <a:lnTo>
                    <a:pt x="9972014" y="1765300"/>
                  </a:lnTo>
                  <a:lnTo>
                    <a:pt x="10004920" y="1752600"/>
                  </a:lnTo>
                  <a:lnTo>
                    <a:pt x="10004640" y="1752600"/>
                  </a:lnTo>
                  <a:lnTo>
                    <a:pt x="10035590" y="1727200"/>
                  </a:lnTo>
                  <a:lnTo>
                    <a:pt x="10035298" y="1727200"/>
                  </a:lnTo>
                  <a:lnTo>
                    <a:pt x="10064457" y="1714500"/>
                  </a:lnTo>
                  <a:lnTo>
                    <a:pt x="10064153" y="1714500"/>
                  </a:lnTo>
                  <a:lnTo>
                    <a:pt x="10091674" y="1701800"/>
                  </a:lnTo>
                  <a:lnTo>
                    <a:pt x="10091369" y="1701800"/>
                  </a:lnTo>
                  <a:lnTo>
                    <a:pt x="10117404" y="1689100"/>
                  </a:lnTo>
                  <a:lnTo>
                    <a:pt x="10117099" y="1689100"/>
                  </a:lnTo>
                  <a:lnTo>
                    <a:pt x="10141826" y="1676400"/>
                  </a:lnTo>
                  <a:lnTo>
                    <a:pt x="10141521" y="1676400"/>
                  </a:lnTo>
                  <a:lnTo>
                    <a:pt x="10165080" y="1663700"/>
                  </a:lnTo>
                  <a:lnTo>
                    <a:pt x="10164787" y="1663700"/>
                  </a:lnTo>
                  <a:lnTo>
                    <a:pt x="10187343" y="1651000"/>
                  </a:lnTo>
                  <a:lnTo>
                    <a:pt x="10187063" y="1651000"/>
                  </a:lnTo>
                  <a:lnTo>
                    <a:pt x="10208793" y="1638300"/>
                  </a:lnTo>
                  <a:lnTo>
                    <a:pt x="10208539" y="1638300"/>
                  </a:lnTo>
                  <a:lnTo>
                    <a:pt x="10229570" y="1625600"/>
                  </a:lnTo>
                  <a:lnTo>
                    <a:pt x="10229342" y="1625600"/>
                  </a:lnTo>
                  <a:lnTo>
                    <a:pt x="10249865" y="1612900"/>
                  </a:lnTo>
                  <a:lnTo>
                    <a:pt x="10249662" y="1612900"/>
                  </a:lnTo>
                  <a:lnTo>
                    <a:pt x="10269816" y="1600200"/>
                  </a:lnTo>
                  <a:lnTo>
                    <a:pt x="10269613" y="1600200"/>
                  </a:lnTo>
                  <a:lnTo>
                    <a:pt x="10309466" y="1562100"/>
                  </a:lnTo>
                  <a:lnTo>
                    <a:pt x="10309326" y="1562100"/>
                  </a:lnTo>
                  <a:lnTo>
                    <a:pt x="10349687" y="1536700"/>
                  </a:lnTo>
                  <a:lnTo>
                    <a:pt x="10386618" y="1511300"/>
                  </a:lnTo>
                  <a:lnTo>
                    <a:pt x="10416095" y="1498600"/>
                  </a:lnTo>
                  <a:lnTo>
                    <a:pt x="10513822" y="1498600"/>
                  </a:lnTo>
                  <a:lnTo>
                    <a:pt x="10505135" y="1511300"/>
                  </a:lnTo>
                  <a:lnTo>
                    <a:pt x="10495902" y="1511300"/>
                  </a:lnTo>
                  <a:lnTo>
                    <a:pt x="10486059" y="1524000"/>
                  </a:lnTo>
                  <a:lnTo>
                    <a:pt x="10475455" y="1536700"/>
                  </a:lnTo>
                  <a:lnTo>
                    <a:pt x="10463923" y="1536700"/>
                  </a:lnTo>
                  <a:lnTo>
                    <a:pt x="10451249" y="1549400"/>
                  </a:lnTo>
                  <a:lnTo>
                    <a:pt x="10421708" y="1574800"/>
                  </a:lnTo>
                  <a:lnTo>
                    <a:pt x="10384993" y="1587500"/>
                  </a:lnTo>
                  <a:lnTo>
                    <a:pt x="10344746" y="1625600"/>
                  </a:lnTo>
                  <a:lnTo>
                    <a:pt x="10304716" y="1651000"/>
                  </a:lnTo>
                  <a:lnTo>
                    <a:pt x="10263632" y="1676400"/>
                  </a:lnTo>
                  <a:lnTo>
                    <a:pt x="10220363" y="1701800"/>
                  </a:lnTo>
                  <a:lnTo>
                    <a:pt x="10173652" y="1727200"/>
                  </a:lnTo>
                  <a:lnTo>
                    <a:pt x="10122281" y="1752600"/>
                  </a:lnTo>
                  <a:lnTo>
                    <a:pt x="10094468" y="1778000"/>
                  </a:lnTo>
                  <a:lnTo>
                    <a:pt x="10065016" y="1790700"/>
                  </a:lnTo>
                  <a:lnTo>
                    <a:pt x="10033787" y="1803400"/>
                  </a:lnTo>
                  <a:lnTo>
                    <a:pt x="10000615" y="1816100"/>
                  </a:lnTo>
                  <a:lnTo>
                    <a:pt x="9966655" y="1841500"/>
                  </a:lnTo>
                  <a:lnTo>
                    <a:pt x="9867938" y="1879600"/>
                  </a:lnTo>
                  <a:lnTo>
                    <a:pt x="9835730" y="1905000"/>
                  </a:lnTo>
                  <a:lnTo>
                    <a:pt x="9642868" y="1981200"/>
                  </a:lnTo>
                  <a:lnTo>
                    <a:pt x="9542233" y="2019300"/>
                  </a:lnTo>
                  <a:lnTo>
                    <a:pt x="9400590" y="2070100"/>
                  </a:lnTo>
                  <a:lnTo>
                    <a:pt x="9366186" y="2082800"/>
                  </a:lnTo>
                  <a:lnTo>
                    <a:pt x="9332709" y="2095500"/>
                  </a:lnTo>
                  <a:lnTo>
                    <a:pt x="9300235" y="2108200"/>
                  </a:lnTo>
                  <a:lnTo>
                    <a:pt x="9268879" y="2120900"/>
                  </a:lnTo>
                  <a:lnTo>
                    <a:pt x="9238716" y="2133600"/>
                  </a:lnTo>
                  <a:lnTo>
                    <a:pt x="9209836" y="2133600"/>
                  </a:lnTo>
                  <a:lnTo>
                    <a:pt x="9182341" y="2146300"/>
                  </a:lnTo>
                  <a:lnTo>
                    <a:pt x="9156280" y="2146300"/>
                  </a:lnTo>
                  <a:lnTo>
                    <a:pt x="9109036" y="2159000"/>
                  </a:lnTo>
                  <a:lnTo>
                    <a:pt x="9068689" y="2171700"/>
                  </a:lnTo>
                  <a:lnTo>
                    <a:pt x="9068904" y="2171700"/>
                  </a:lnTo>
                  <a:lnTo>
                    <a:pt x="9036100" y="2184400"/>
                  </a:lnTo>
                  <a:close/>
                </a:path>
                <a:path w="10600055" h="2184400">
                  <a:moveTo>
                    <a:pt x="9312859" y="2044700"/>
                  </a:moveTo>
                  <a:lnTo>
                    <a:pt x="9280969" y="2044700"/>
                  </a:lnTo>
                  <a:lnTo>
                    <a:pt x="9313151" y="2032000"/>
                  </a:lnTo>
                  <a:lnTo>
                    <a:pt x="9312859" y="204470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2" name="object 39"/>
            <p:cNvSpPr/>
            <p:nvPr/>
          </p:nvSpPr>
          <p:spPr>
            <a:xfrm>
              <a:off x="1668600" y="5961960"/>
              <a:ext cx="1956600" cy="408600"/>
            </a:xfrm>
            <a:custGeom>
              <a:avLst/>
              <a:gdLst>
                <a:gd name="textAreaLeft" fmla="*/ 0 w 1956600"/>
                <a:gd name="textAreaRight" fmla="*/ 1956960 w 1956600"/>
                <a:gd name="textAreaTop" fmla="*/ 0 h 408600"/>
                <a:gd name="textAreaBottom" fmla="*/ 408960 h 408600"/>
              </a:gdLst>
              <a:ahLst/>
              <a:cxnLst/>
              <a:rect l="textAreaLeft" t="textAreaTop" r="textAreaRight" b="textAreaBottom"/>
              <a:pathLst>
                <a:path w="1957070" h="408939">
                  <a:moveTo>
                    <a:pt x="1940052" y="408432"/>
                  </a:moveTo>
                  <a:lnTo>
                    <a:pt x="0" y="306324"/>
                  </a:lnTo>
                  <a:lnTo>
                    <a:pt x="16763" y="0"/>
                  </a:lnTo>
                  <a:lnTo>
                    <a:pt x="1956816" y="102108"/>
                  </a:lnTo>
                  <a:lnTo>
                    <a:pt x="1940052" y="40843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23" name="object 40"/>
          <p:cNvSpPr/>
          <p:nvPr/>
        </p:nvSpPr>
        <p:spPr>
          <a:xfrm rot="180000">
            <a:off x="1760760" y="6099840"/>
            <a:ext cx="1666080" cy="17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55"/>
              </a:lnSpc>
            </a:pPr>
            <a:r>
              <a:rPr lang="en-IN" sz="2100" b="1" strike="noStrike" spc="-32" baseline="3000">
                <a:solidFill>
                  <a:srgbClr val="000000"/>
                </a:solidFill>
                <a:latin typeface="Calibri"/>
              </a:rPr>
              <a:t>MAN</a:t>
            </a:r>
            <a:r>
              <a:rPr lang="en-IN" sz="2100" b="1" strike="noStrike" spc="-32" baseline="1000">
                <a:solidFill>
                  <a:srgbClr val="000000"/>
                </a:solidFill>
                <a:latin typeface="Calibri"/>
              </a:rPr>
              <a:t>IKNAGAR</a:t>
            </a:r>
            <a:r>
              <a:rPr lang="en-IN" sz="2100" b="1" strike="noStrike" spc="21" baseline="1000">
                <a:solidFill>
                  <a:srgbClr val="000000"/>
                </a:solidFill>
                <a:latin typeface="Calibri"/>
              </a:rPr>
              <a:t> </a:t>
            </a:r>
            <a:r>
              <a:rPr lang="en-IN" sz="2100" b="1" strike="noStrike" spc="-15" baseline="1000">
                <a:solidFill>
                  <a:srgbClr val="000000"/>
                </a:solidFill>
                <a:latin typeface="Calibri"/>
              </a:rPr>
              <a:t>B</a:t>
            </a:r>
            <a:r>
              <a:rPr lang="en-IN" sz="1400" b="1" strike="noStrike" spc="-12">
                <a:solidFill>
                  <a:srgbClr val="000000"/>
                </a:solidFill>
                <a:latin typeface="Calibri"/>
              </a:rPr>
              <a:t>YPASS</a:t>
            </a:r>
            <a:endParaRPr lang="en-IN" sz="14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24" name="object 41"/>
          <p:cNvGrpSpPr/>
          <p:nvPr/>
        </p:nvGrpSpPr>
        <p:grpSpPr>
          <a:xfrm>
            <a:off x="9092160" y="1234440"/>
            <a:ext cx="2639520" cy="1194840"/>
            <a:chOff x="9092160" y="1234440"/>
            <a:chExt cx="2639520" cy="1194840"/>
          </a:xfrm>
        </p:grpSpPr>
        <p:pic>
          <p:nvPicPr>
            <p:cNvPr id="225" name="object 42"/>
            <p:cNvPicPr/>
            <p:nvPr/>
          </p:nvPicPr>
          <p:blipFill>
            <a:blip r:embed="rId4"/>
            <a:stretch/>
          </p:blipFill>
          <p:spPr>
            <a:xfrm>
              <a:off x="9464760" y="1702800"/>
              <a:ext cx="468720" cy="466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26" name="object 43"/>
            <p:cNvPicPr/>
            <p:nvPr/>
          </p:nvPicPr>
          <p:blipFill>
            <a:blip r:embed="rId5"/>
            <a:stretch/>
          </p:blipFill>
          <p:spPr>
            <a:xfrm>
              <a:off x="9451800" y="1690200"/>
              <a:ext cx="482760" cy="4460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27" name="object 44"/>
            <p:cNvSpPr/>
            <p:nvPr/>
          </p:nvSpPr>
          <p:spPr>
            <a:xfrm>
              <a:off x="9092160" y="2199240"/>
              <a:ext cx="1164240" cy="230040"/>
            </a:xfrm>
            <a:custGeom>
              <a:avLst/>
              <a:gdLst>
                <a:gd name="textAreaLeft" fmla="*/ 0 w 1164240"/>
                <a:gd name="textAreaRight" fmla="*/ 1164600 w 1164240"/>
                <a:gd name="textAreaTop" fmla="*/ 0 h 230040"/>
                <a:gd name="textAreaBottom" fmla="*/ 230400 h 230040"/>
              </a:gdLst>
              <a:ahLst/>
              <a:cxnLst/>
              <a:rect l="textAreaLeft" t="textAreaTop" r="textAreaRight" b="textAreaBottom"/>
              <a:pathLst>
                <a:path w="1164590" h="230505">
                  <a:moveTo>
                    <a:pt x="1164335" y="230124"/>
                  </a:moveTo>
                  <a:lnTo>
                    <a:pt x="0" y="230124"/>
                  </a:lnTo>
                  <a:lnTo>
                    <a:pt x="0" y="0"/>
                  </a:lnTo>
                  <a:lnTo>
                    <a:pt x="1164335" y="0"/>
                  </a:lnTo>
                  <a:lnTo>
                    <a:pt x="1164335" y="230124"/>
                  </a:lnTo>
                  <a:close/>
                </a:path>
              </a:pathLst>
            </a:custGeom>
            <a:solidFill>
              <a:srgbClr val="FFFFFF">
                <a:alpha val="56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228" name="object 45"/>
            <p:cNvPicPr/>
            <p:nvPr/>
          </p:nvPicPr>
          <p:blipFill>
            <a:blip r:embed="rId6"/>
            <a:stretch/>
          </p:blipFill>
          <p:spPr>
            <a:xfrm>
              <a:off x="11143080" y="1246680"/>
              <a:ext cx="468720" cy="466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29" name="object 46"/>
            <p:cNvPicPr/>
            <p:nvPr/>
          </p:nvPicPr>
          <p:blipFill>
            <a:blip r:embed="rId5"/>
            <a:stretch/>
          </p:blipFill>
          <p:spPr>
            <a:xfrm>
              <a:off x="11129760" y="1234440"/>
              <a:ext cx="482760" cy="4460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30" name="object 47"/>
            <p:cNvSpPr/>
            <p:nvPr/>
          </p:nvSpPr>
          <p:spPr>
            <a:xfrm>
              <a:off x="10567440" y="1732680"/>
              <a:ext cx="1164240" cy="230040"/>
            </a:xfrm>
            <a:custGeom>
              <a:avLst/>
              <a:gdLst>
                <a:gd name="textAreaLeft" fmla="*/ 0 w 1164240"/>
                <a:gd name="textAreaRight" fmla="*/ 1164600 w 1164240"/>
                <a:gd name="textAreaTop" fmla="*/ 0 h 230040"/>
                <a:gd name="textAreaBottom" fmla="*/ 230400 h 230040"/>
              </a:gdLst>
              <a:ahLst/>
              <a:cxnLst/>
              <a:rect l="textAreaLeft" t="textAreaTop" r="textAreaRight" b="textAreaBottom"/>
              <a:pathLst>
                <a:path w="1164590" h="230505">
                  <a:moveTo>
                    <a:pt x="1164335" y="230123"/>
                  </a:moveTo>
                  <a:lnTo>
                    <a:pt x="0" y="230123"/>
                  </a:lnTo>
                  <a:lnTo>
                    <a:pt x="0" y="0"/>
                  </a:lnTo>
                  <a:lnTo>
                    <a:pt x="1164335" y="0"/>
                  </a:lnTo>
                  <a:lnTo>
                    <a:pt x="1164335" y="230123"/>
                  </a:lnTo>
                  <a:close/>
                </a:path>
              </a:pathLst>
            </a:custGeom>
            <a:solidFill>
              <a:srgbClr val="FFFFFF">
                <a:alpha val="56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31" name="object 48"/>
          <p:cNvSpPr/>
          <p:nvPr/>
        </p:nvSpPr>
        <p:spPr>
          <a:xfrm>
            <a:off x="9224640" y="1759680"/>
            <a:ext cx="2372760" cy="61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490400">
              <a:lnSpc>
                <a:spcPct val="100000"/>
              </a:lnSpc>
              <a:spcBef>
                <a:spcPts val="99"/>
              </a:spcBef>
            </a:pPr>
            <a:r>
              <a:rPr lang="en-IN" sz="900" b="1" strike="noStrike" spc="-1">
                <a:solidFill>
                  <a:srgbClr val="000000"/>
                </a:solidFill>
                <a:latin typeface="Calibri"/>
              </a:rPr>
              <a:t>MIRAJ</a:t>
            </a:r>
            <a:r>
              <a:rPr lang="en-IN" sz="900" b="1" strike="noStrike" spc="-1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900" b="1" strike="noStrike" spc="-1">
                <a:solidFill>
                  <a:srgbClr val="000000"/>
                </a:solidFill>
                <a:latin typeface="Calibri"/>
              </a:rPr>
              <a:t>BUS</a:t>
            </a:r>
            <a:r>
              <a:rPr lang="en-IN" sz="900" b="1" strike="noStrike" spc="-7">
                <a:solidFill>
                  <a:srgbClr val="000000"/>
                </a:solidFill>
                <a:latin typeface="Calibri"/>
              </a:rPr>
              <a:t> </a:t>
            </a:r>
            <a:r>
              <a:rPr lang="en-IN" sz="900" b="1" strike="noStrike" spc="-12">
                <a:solidFill>
                  <a:srgbClr val="000000"/>
                </a:solidFill>
                <a:latin typeface="Calibri"/>
              </a:rPr>
              <a:t>DEPOT</a:t>
            </a:r>
            <a:endParaRPr lang="en-IN" sz="900" b="0" strike="noStrike" spc="-1">
              <a:solidFill>
                <a:srgbClr val="000000"/>
              </a:solidFill>
              <a:latin typeface="Arial"/>
            </a:endParaRPr>
          </a:p>
          <a:p>
            <a:pPr marL="1490400">
              <a:lnSpc>
                <a:spcPct val="100000"/>
              </a:lnSpc>
            </a:pPr>
            <a:endParaRPr lang="en-IN" sz="900" b="0" strike="noStrike" spc="-1">
              <a:solidFill>
                <a:srgbClr val="000000"/>
              </a:solidFill>
              <a:latin typeface="Arial"/>
            </a:endParaRPr>
          </a:p>
          <a:p>
            <a:pPr marL="1490400">
              <a:lnSpc>
                <a:spcPct val="100000"/>
              </a:lnSpc>
              <a:spcBef>
                <a:spcPts val="31"/>
              </a:spcBef>
            </a:pP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IN" sz="900" b="1" strike="noStrike" spc="-1">
                <a:solidFill>
                  <a:srgbClr val="000000"/>
                </a:solidFill>
                <a:latin typeface="Calibri"/>
              </a:rPr>
              <a:t>MIRAJ</a:t>
            </a:r>
            <a:r>
              <a:rPr lang="en-IN" sz="900" b="1" strike="noStrike" spc="-1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900" b="1" strike="noStrike" spc="-1">
                <a:solidFill>
                  <a:srgbClr val="000000"/>
                </a:solidFill>
                <a:latin typeface="Calibri"/>
              </a:rPr>
              <a:t>BUS</a:t>
            </a:r>
            <a:r>
              <a:rPr lang="en-IN" sz="900" b="1" strike="noStrike" spc="-7">
                <a:solidFill>
                  <a:srgbClr val="000000"/>
                </a:solidFill>
                <a:latin typeface="Calibri"/>
              </a:rPr>
              <a:t> </a:t>
            </a:r>
            <a:r>
              <a:rPr lang="en-IN" sz="900" b="1" strike="noStrike" spc="-21">
                <a:solidFill>
                  <a:srgbClr val="000000"/>
                </a:solidFill>
                <a:latin typeface="Calibri"/>
              </a:rPr>
              <a:t>STAND</a:t>
            </a:r>
            <a:endParaRPr lang="en-IN" sz="9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32" name="object 49"/>
          <p:cNvGrpSpPr/>
          <p:nvPr/>
        </p:nvGrpSpPr>
        <p:grpSpPr>
          <a:xfrm>
            <a:off x="0" y="997560"/>
            <a:ext cx="12801240" cy="7904880"/>
            <a:chOff x="0" y="997560"/>
            <a:chExt cx="12801240" cy="7904880"/>
          </a:xfrm>
        </p:grpSpPr>
        <p:sp>
          <p:nvSpPr>
            <p:cNvPr id="233" name="object 50"/>
            <p:cNvSpPr/>
            <p:nvPr/>
          </p:nvSpPr>
          <p:spPr>
            <a:xfrm>
              <a:off x="3786840" y="2094480"/>
              <a:ext cx="1524240" cy="2207520"/>
            </a:xfrm>
            <a:custGeom>
              <a:avLst/>
              <a:gdLst>
                <a:gd name="textAreaLeft" fmla="*/ 0 w 1524240"/>
                <a:gd name="textAreaRight" fmla="*/ 1524600 w 1524240"/>
                <a:gd name="textAreaTop" fmla="*/ 0 h 2207520"/>
                <a:gd name="textAreaBottom" fmla="*/ 2207880 h 2207520"/>
              </a:gdLst>
              <a:ahLst/>
              <a:cxnLst/>
              <a:rect l="textAreaLeft" t="textAreaTop" r="textAreaRight" b="textAreaBottom"/>
              <a:pathLst>
                <a:path w="1524635" h="2207895">
                  <a:moveTo>
                    <a:pt x="693089" y="10922"/>
                  </a:moveTo>
                  <a:lnTo>
                    <a:pt x="656590" y="0"/>
                  </a:lnTo>
                  <a:lnTo>
                    <a:pt x="0" y="2196465"/>
                  </a:lnTo>
                  <a:lnTo>
                    <a:pt x="36499" y="2207387"/>
                  </a:lnTo>
                  <a:lnTo>
                    <a:pt x="693089" y="10922"/>
                  </a:lnTo>
                  <a:close/>
                </a:path>
                <a:path w="1524635" h="2207895">
                  <a:moveTo>
                    <a:pt x="1524127" y="355434"/>
                  </a:moveTo>
                  <a:lnTo>
                    <a:pt x="1490522" y="337477"/>
                  </a:lnTo>
                  <a:lnTo>
                    <a:pt x="510082" y="2173262"/>
                  </a:lnTo>
                  <a:lnTo>
                    <a:pt x="543687" y="2191220"/>
                  </a:lnTo>
                  <a:lnTo>
                    <a:pt x="1524127" y="355434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234" name="object 51"/>
            <p:cNvPicPr/>
            <p:nvPr/>
          </p:nvPicPr>
          <p:blipFill>
            <a:blip r:embed="rId7"/>
            <a:stretch/>
          </p:blipFill>
          <p:spPr>
            <a:xfrm>
              <a:off x="0" y="4645800"/>
              <a:ext cx="12801240" cy="1412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35" name="object 52"/>
            <p:cNvSpPr/>
            <p:nvPr/>
          </p:nvSpPr>
          <p:spPr>
            <a:xfrm>
              <a:off x="0" y="997560"/>
              <a:ext cx="5959800" cy="7904880"/>
            </a:xfrm>
            <a:custGeom>
              <a:avLst/>
              <a:gdLst>
                <a:gd name="textAreaLeft" fmla="*/ 0 w 5959800"/>
                <a:gd name="textAreaRight" fmla="*/ 5960160 w 5959800"/>
                <a:gd name="textAreaTop" fmla="*/ 0 h 7904880"/>
                <a:gd name="textAreaBottom" fmla="*/ 7905240 h 7904880"/>
              </a:gdLst>
              <a:ahLst/>
              <a:cxnLst/>
              <a:rect l="textAreaLeft" t="textAreaTop" r="textAreaRight" b="textAreaBottom"/>
              <a:pathLst>
                <a:path w="5960110" h="7905115">
                  <a:moveTo>
                    <a:pt x="464058" y="4163745"/>
                  </a:moveTo>
                  <a:lnTo>
                    <a:pt x="0" y="3596462"/>
                  </a:lnTo>
                  <a:lnTo>
                    <a:pt x="0" y="3656647"/>
                  </a:lnTo>
                  <a:lnTo>
                    <a:pt x="434568" y="4187875"/>
                  </a:lnTo>
                  <a:lnTo>
                    <a:pt x="464058" y="4163745"/>
                  </a:lnTo>
                  <a:close/>
                </a:path>
                <a:path w="5960110" h="7905115">
                  <a:moveTo>
                    <a:pt x="2463101" y="30581"/>
                  </a:moveTo>
                  <a:lnTo>
                    <a:pt x="2440368" y="0"/>
                  </a:lnTo>
                  <a:lnTo>
                    <a:pt x="0" y="1814029"/>
                  </a:lnTo>
                  <a:lnTo>
                    <a:pt x="0" y="1861515"/>
                  </a:lnTo>
                  <a:lnTo>
                    <a:pt x="2463101" y="30581"/>
                  </a:lnTo>
                  <a:close/>
                </a:path>
                <a:path w="5960110" h="7905115">
                  <a:moveTo>
                    <a:pt x="5960097" y="6157112"/>
                  </a:moveTo>
                  <a:lnTo>
                    <a:pt x="5960072" y="6152883"/>
                  </a:lnTo>
                  <a:lnTo>
                    <a:pt x="5959919" y="6150419"/>
                  </a:lnTo>
                  <a:lnTo>
                    <a:pt x="5959843" y="6149124"/>
                  </a:lnTo>
                  <a:lnTo>
                    <a:pt x="5959678" y="6147816"/>
                  </a:lnTo>
                  <a:lnTo>
                    <a:pt x="5959411" y="6145555"/>
                  </a:lnTo>
                  <a:lnTo>
                    <a:pt x="5959056" y="6143625"/>
                  </a:lnTo>
                  <a:lnTo>
                    <a:pt x="5958891" y="6142698"/>
                  </a:lnTo>
                  <a:lnTo>
                    <a:pt x="5958192" y="6139840"/>
                  </a:lnTo>
                  <a:lnTo>
                    <a:pt x="5958065" y="6139472"/>
                  </a:lnTo>
                  <a:lnTo>
                    <a:pt x="5956579" y="6135027"/>
                  </a:lnTo>
                  <a:lnTo>
                    <a:pt x="5954852" y="6130556"/>
                  </a:lnTo>
                  <a:lnTo>
                    <a:pt x="5953074" y="6125591"/>
                  </a:lnTo>
                  <a:lnTo>
                    <a:pt x="5952985" y="6125286"/>
                  </a:lnTo>
                  <a:lnTo>
                    <a:pt x="5951334" y="6119317"/>
                  </a:lnTo>
                  <a:lnTo>
                    <a:pt x="5951271" y="6119114"/>
                  </a:lnTo>
                  <a:lnTo>
                    <a:pt x="5948375" y="6100584"/>
                  </a:lnTo>
                  <a:lnTo>
                    <a:pt x="5946940" y="6088050"/>
                  </a:lnTo>
                  <a:lnTo>
                    <a:pt x="5946737" y="6086183"/>
                  </a:lnTo>
                  <a:lnTo>
                    <a:pt x="5945238" y="6076861"/>
                  </a:lnTo>
                  <a:lnTo>
                    <a:pt x="5944857" y="6074410"/>
                  </a:lnTo>
                  <a:lnTo>
                    <a:pt x="5943282" y="6066904"/>
                  </a:lnTo>
                  <a:lnTo>
                    <a:pt x="5942635" y="6063805"/>
                  </a:lnTo>
                  <a:lnTo>
                    <a:pt x="5941085" y="6058027"/>
                  </a:lnTo>
                  <a:lnTo>
                    <a:pt x="5940069" y="6054229"/>
                  </a:lnTo>
                  <a:lnTo>
                    <a:pt x="5938698" y="6050051"/>
                  </a:lnTo>
                  <a:lnTo>
                    <a:pt x="5937224" y="6045555"/>
                  </a:lnTo>
                  <a:lnTo>
                    <a:pt x="5936145" y="6042850"/>
                  </a:lnTo>
                  <a:lnTo>
                    <a:pt x="5934087" y="6037656"/>
                  </a:lnTo>
                  <a:lnTo>
                    <a:pt x="5933427" y="6036259"/>
                  </a:lnTo>
                  <a:lnTo>
                    <a:pt x="5930735" y="6030430"/>
                  </a:lnTo>
                  <a:lnTo>
                    <a:pt x="5930557" y="6030099"/>
                  </a:lnTo>
                  <a:lnTo>
                    <a:pt x="5927420" y="6024245"/>
                  </a:lnTo>
                  <a:lnTo>
                    <a:pt x="5927166" y="6023749"/>
                  </a:lnTo>
                  <a:lnTo>
                    <a:pt x="5923458" y="6017488"/>
                  </a:lnTo>
                  <a:lnTo>
                    <a:pt x="5919635" y="6011519"/>
                  </a:lnTo>
                  <a:lnTo>
                    <a:pt x="5911799" y="5999937"/>
                  </a:lnTo>
                  <a:lnTo>
                    <a:pt x="5903950" y="5987948"/>
                  </a:lnTo>
                  <a:lnTo>
                    <a:pt x="5899899" y="5981179"/>
                  </a:lnTo>
                  <a:lnTo>
                    <a:pt x="5895975" y="5974004"/>
                  </a:lnTo>
                  <a:lnTo>
                    <a:pt x="5888685" y="5960453"/>
                  </a:lnTo>
                  <a:lnTo>
                    <a:pt x="5886513" y="5956795"/>
                  </a:lnTo>
                  <a:lnTo>
                    <a:pt x="5882462" y="5949924"/>
                  </a:lnTo>
                  <a:lnTo>
                    <a:pt x="5881713" y="5948807"/>
                  </a:lnTo>
                  <a:lnTo>
                    <a:pt x="5876925" y="5941580"/>
                  </a:lnTo>
                  <a:lnTo>
                    <a:pt x="5871210" y="5933808"/>
                  </a:lnTo>
                  <a:lnTo>
                    <a:pt x="5857976" y="5916981"/>
                  </a:lnTo>
                  <a:lnTo>
                    <a:pt x="5849150" y="5905360"/>
                  </a:lnTo>
                  <a:lnTo>
                    <a:pt x="5838063" y="5890082"/>
                  </a:lnTo>
                  <a:lnTo>
                    <a:pt x="5728182" y="5735498"/>
                  </a:lnTo>
                  <a:lnTo>
                    <a:pt x="5717832" y="5742864"/>
                  </a:lnTo>
                  <a:lnTo>
                    <a:pt x="5827738" y="5897461"/>
                  </a:lnTo>
                  <a:lnTo>
                    <a:pt x="5838990" y="5912993"/>
                  </a:lnTo>
                  <a:lnTo>
                    <a:pt x="5847956" y="5924791"/>
                  </a:lnTo>
                  <a:lnTo>
                    <a:pt x="5861126" y="5941555"/>
                  </a:lnTo>
                  <a:lnTo>
                    <a:pt x="5866308" y="5948553"/>
                  </a:lnTo>
                  <a:lnTo>
                    <a:pt x="5871654" y="5956630"/>
                  </a:lnTo>
                  <a:lnTo>
                    <a:pt x="5877560" y="5966587"/>
                  </a:lnTo>
                  <a:lnTo>
                    <a:pt x="5884824" y="5980087"/>
                  </a:lnTo>
                  <a:lnTo>
                    <a:pt x="5888939" y="5987593"/>
                  </a:lnTo>
                  <a:lnTo>
                    <a:pt x="5893117" y="5994578"/>
                  </a:lnTo>
                  <a:lnTo>
                    <a:pt x="5901258" y="6007011"/>
                  </a:lnTo>
                  <a:lnTo>
                    <a:pt x="5908980" y="6018428"/>
                  </a:lnTo>
                  <a:lnTo>
                    <a:pt x="5912586" y="6024067"/>
                  </a:lnTo>
                  <a:lnTo>
                    <a:pt x="5927826" y="6057671"/>
                  </a:lnTo>
                  <a:lnTo>
                    <a:pt x="5927915" y="6057925"/>
                  </a:lnTo>
                  <a:lnTo>
                    <a:pt x="5930277" y="6066790"/>
                  </a:lnTo>
                  <a:lnTo>
                    <a:pt x="5932335" y="6076569"/>
                  </a:lnTo>
                  <a:lnTo>
                    <a:pt x="5934138" y="6087923"/>
                  </a:lnTo>
                  <a:lnTo>
                    <a:pt x="5935586" y="6100546"/>
                  </a:lnTo>
                  <a:lnTo>
                    <a:pt x="5944616" y="6139319"/>
                  </a:lnTo>
                  <a:lnTo>
                    <a:pt x="5945898" y="6143142"/>
                  </a:lnTo>
                  <a:lnTo>
                    <a:pt x="5945975" y="6143396"/>
                  </a:lnTo>
                  <a:lnTo>
                    <a:pt x="5945924" y="6143142"/>
                  </a:lnTo>
                  <a:lnTo>
                    <a:pt x="5946064" y="6143625"/>
                  </a:lnTo>
                  <a:lnTo>
                    <a:pt x="5945975" y="6143396"/>
                  </a:lnTo>
                  <a:lnTo>
                    <a:pt x="5946445" y="6145301"/>
                  </a:lnTo>
                  <a:lnTo>
                    <a:pt x="5946838" y="6147422"/>
                  </a:lnTo>
                  <a:lnTo>
                    <a:pt x="5946889" y="6147740"/>
                  </a:lnTo>
                  <a:lnTo>
                    <a:pt x="5946864" y="6147422"/>
                  </a:lnTo>
                  <a:lnTo>
                    <a:pt x="5946914" y="6147816"/>
                  </a:lnTo>
                  <a:lnTo>
                    <a:pt x="5947181" y="6150051"/>
                  </a:lnTo>
                  <a:lnTo>
                    <a:pt x="5947194" y="6150343"/>
                  </a:lnTo>
                  <a:lnTo>
                    <a:pt x="5947334" y="6152883"/>
                  </a:lnTo>
                  <a:lnTo>
                    <a:pt x="5947372" y="6153162"/>
                  </a:lnTo>
                  <a:lnTo>
                    <a:pt x="5947372" y="6153480"/>
                  </a:lnTo>
                  <a:lnTo>
                    <a:pt x="5947410" y="6156833"/>
                  </a:lnTo>
                  <a:lnTo>
                    <a:pt x="5947397" y="6157099"/>
                  </a:lnTo>
                  <a:lnTo>
                    <a:pt x="5947257" y="6161151"/>
                  </a:lnTo>
                  <a:lnTo>
                    <a:pt x="5947257" y="6161329"/>
                  </a:lnTo>
                  <a:lnTo>
                    <a:pt x="5946927" y="6166205"/>
                  </a:lnTo>
                  <a:lnTo>
                    <a:pt x="5946381" y="6172009"/>
                  </a:lnTo>
                  <a:lnTo>
                    <a:pt x="5946368" y="6172212"/>
                  </a:lnTo>
                  <a:lnTo>
                    <a:pt x="5944565" y="6186538"/>
                  </a:lnTo>
                  <a:lnTo>
                    <a:pt x="5941682" y="6205296"/>
                  </a:lnTo>
                  <a:lnTo>
                    <a:pt x="5937605" y="6228969"/>
                  </a:lnTo>
                  <a:lnTo>
                    <a:pt x="5932170" y="6258255"/>
                  </a:lnTo>
                  <a:lnTo>
                    <a:pt x="5925286" y="6293866"/>
                  </a:lnTo>
                  <a:lnTo>
                    <a:pt x="5916803" y="6336462"/>
                  </a:lnTo>
                  <a:lnTo>
                    <a:pt x="5906808" y="6384938"/>
                  </a:lnTo>
                  <a:lnTo>
                    <a:pt x="5895594" y="6437439"/>
                  </a:lnTo>
                  <a:lnTo>
                    <a:pt x="5883275" y="6493497"/>
                  </a:lnTo>
                  <a:lnTo>
                    <a:pt x="5869991" y="6552641"/>
                  </a:lnTo>
                  <a:lnTo>
                    <a:pt x="5855881" y="6614401"/>
                  </a:lnTo>
                  <a:lnTo>
                    <a:pt x="5841085" y="6678333"/>
                  </a:lnTo>
                  <a:lnTo>
                    <a:pt x="5809970" y="6810845"/>
                  </a:lnTo>
                  <a:lnTo>
                    <a:pt x="5777725" y="6946455"/>
                  </a:lnTo>
                  <a:lnTo>
                    <a:pt x="5714187" y="7212241"/>
                  </a:lnTo>
                  <a:lnTo>
                    <a:pt x="5685066" y="7335012"/>
                  </a:lnTo>
                  <a:lnTo>
                    <a:pt x="5658955" y="7445515"/>
                  </a:lnTo>
                  <a:lnTo>
                    <a:pt x="5635866" y="7542631"/>
                  </a:lnTo>
                  <a:lnTo>
                    <a:pt x="5597944" y="7700823"/>
                  </a:lnTo>
                  <a:lnTo>
                    <a:pt x="5549443" y="7901775"/>
                  </a:lnTo>
                  <a:lnTo>
                    <a:pt x="5561787" y="7904747"/>
                  </a:lnTo>
                  <a:lnTo>
                    <a:pt x="5610987" y="7700835"/>
                  </a:lnTo>
                  <a:lnTo>
                    <a:pt x="5648223" y="7545591"/>
                  </a:lnTo>
                  <a:lnTo>
                    <a:pt x="5671324" y="7448448"/>
                  </a:lnTo>
                  <a:lnTo>
                    <a:pt x="5697410" y="7337946"/>
                  </a:lnTo>
                  <a:lnTo>
                    <a:pt x="5726531" y="7215187"/>
                  </a:lnTo>
                  <a:lnTo>
                    <a:pt x="5790781" y="6946468"/>
                  </a:lnTo>
                  <a:lnTo>
                    <a:pt x="5823001" y="6810857"/>
                  </a:lnTo>
                  <a:lnTo>
                    <a:pt x="5853455" y="6681229"/>
                  </a:lnTo>
                  <a:lnTo>
                    <a:pt x="5868263" y="6617259"/>
                  </a:lnTo>
                  <a:lnTo>
                    <a:pt x="5882386" y="6555448"/>
                  </a:lnTo>
                  <a:lnTo>
                    <a:pt x="5896267" y="6493523"/>
                  </a:lnTo>
                  <a:lnTo>
                    <a:pt x="5908002" y="6440144"/>
                  </a:lnTo>
                  <a:lnTo>
                    <a:pt x="5908560" y="6437477"/>
                  </a:lnTo>
                  <a:lnTo>
                    <a:pt x="5919241" y="6387566"/>
                  </a:lnTo>
                  <a:lnTo>
                    <a:pt x="5929249" y="6339002"/>
                  </a:lnTo>
                  <a:lnTo>
                    <a:pt x="5929744" y="6336500"/>
                  </a:lnTo>
                  <a:lnTo>
                    <a:pt x="5937745" y="6296330"/>
                  </a:lnTo>
                  <a:lnTo>
                    <a:pt x="5944654" y="6260643"/>
                  </a:lnTo>
                  <a:lnTo>
                    <a:pt x="5950102" y="6231242"/>
                  </a:lnTo>
                  <a:lnTo>
                    <a:pt x="5950470" y="6229045"/>
                  </a:lnTo>
                  <a:lnTo>
                    <a:pt x="5954217" y="6207391"/>
                  </a:lnTo>
                  <a:lnTo>
                    <a:pt x="5957138" y="6188380"/>
                  </a:lnTo>
                  <a:lnTo>
                    <a:pt x="5957341" y="6186716"/>
                  </a:lnTo>
                  <a:lnTo>
                    <a:pt x="5959005" y="6173495"/>
                  </a:lnTo>
                  <a:lnTo>
                    <a:pt x="5959119" y="6172212"/>
                  </a:lnTo>
                  <a:lnTo>
                    <a:pt x="5959589" y="6167310"/>
                  </a:lnTo>
                  <a:lnTo>
                    <a:pt x="5959640" y="6166383"/>
                  </a:lnTo>
                  <a:lnTo>
                    <a:pt x="5959945" y="6161887"/>
                  </a:lnTo>
                  <a:lnTo>
                    <a:pt x="5959957" y="6161367"/>
                  </a:lnTo>
                  <a:lnTo>
                    <a:pt x="5960097" y="6157112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6" name="object 53"/>
            <p:cNvSpPr/>
            <p:nvPr/>
          </p:nvSpPr>
          <p:spPr>
            <a:xfrm>
              <a:off x="9568080" y="3489840"/>
              <a:ext cx="2387880" cy="3628080"/>
            </a:xfrm>
            <a:custGeom>
              <a:avLst/>
              <a:gdLst>
                <a:gd name="textAreaLeft" fmla="*/ 0 w 2387880"/>
                <a:gd name="textAreaRight" fmla="*/ 2388240 w 2387880"/>
                <a:gd name="textAreaTop" fmla="*/ 0 h 3628080"/>
                <a:gd name="textAreaBottom" fmla="*/ 3628440 h 3628080"/>
              </a:gdLst>
              <a:ahLst/>
              <a:cxnLst/>
              <a:rect l="textAreaLeft" t="textAreaTop" r="textAreaRight" b="textAreaBottom"/>
              <a:pathLst>
                <a:path w="2388234" h="3628390">
                  <a:moveTo>
                    <a:pt x="67614" y="3628288"/>
                  </a:moveTo>
                  <a:lnTo>
                    <a:pt x="0" y="3593160"/>
                  </a:lnTo>
                  <a:lnTo>
                    <a:pt x="161112" y="3283064"/>
                  </a:lnTo>
                  <a:lnTo>
                    <a:pt x="1199705" y="1542351"/>
                  </a:lnTo>
                  <a:lnTo>
                    <a:pt x="1902980" y="516483"/>
                  </a:lnTo>
                  <a:lnTo>
                    <a:pt x="2329154" y="0"/>
                  </a:lnTo>
                  <a:lnTo>
                    <a:pt x="2387930" y="48488"/>
                  </a:lnTo>
                  <a:lnTo>
                    <a:pt x="1965067" y="560959"/>
                  </a:lnTo>
                  <a:lnTo>
                    <a:pt x="1964867" y="560959"/>
                  </a:lnTo>
                  <a:lnTo>
                    <a:pt x="1962835" y="563664"/>
                  </a:lnTo>
                  <a:lnTo>
                    <a:pt x="1963013" y="563664"/>
                  </a:lnTo>
                  <a:lnTo>
                    <a:pt x="1264627" y="1582420"/>
                  </a:lnTo>
                  <a:lnTo>
                    <a:pt x="1263243" y="1584439"/>
                  </a:lnTo>
                  <a:lnTo>
                    <a:pt x="228281" y="3319183"/>
                  </a:lnTo>
                  <a:lnTo>
                    <a:pt x="227114" y="3321138"/>
                  </a:lnTo>
                  <a:lnTo>
                    <a:pt x="67614" y="3628288"/>
                  </a:lnTo>
                  <a:close/>
                </a:path>
                <a:path w="2388234" h="3628390">
                  <a:moveTo>
                    <a:pt x="1962835" y="563664"/>
                  </a:moveTo>
                  <a:lnTo>
                    <a:pt x="1964867" y="560959"/>
                  </a:lnTo>
                  <a:lnTo>
                    <a:pt x="1963885" y="562392"/>
                  </a:lnTo>
                  <a:lnTo>
                    <a:pt x="1962835" y="563664"/>
                  </a:lnTo>
                  <a:close/>
                </a:path>
                <a:path w="2388234" h="3628390">
                  <a:moveTo>
                    <a:pt x="1963885" y="562392"/>
                  </a:moveTo>
                  <a:lnTo>
                    <a:pt x="1964867" y="560959"/>
                  </a:lnTo>
                  <a:lnTo>
                    <a:pt x="1965067" y="560959"/>
                  </a:lnTo>
                  <a:lnTo>
                    <a:pt x="1963885" y="562392"/>
                  </a:lnTo>
                  <a:close/>
                </a:path>
                <a:path w="2388234" h="3628390">
                  <a:moveTo>
                    <a:pt x="1963013" y="563664"/>
                  </a:moveTo>
                  <a:lnTo>
                    <a:pt x="1962835" y="563664"/>
                  </a:lnTo>
                  <a:lnTo>
                    <a:pt x="1963885" y="562392"/>
                  </a:lnTo>
                  <a:lnTo>
                    <a:pt x="1963013" y="563664"/>
                  </a:lnTo>
                  <a:close/>
                </a:path>
                <a:path w="2388234" h="3628390">
                  <a:moveTo>
                    <a:pt x="1263243" y="1584439"/>
                  </a:moveTo>
                  <a:lnTo>
                    <a:pt x="1264538" y="1582420"/>
                  </a:lnTo>
                  <a:lnTo>
                    <a:pt x="1263942" y="1583420"/>
                  </a:lnTo>
                  <a:lnTo>
                    <a:pt x="1263243" y="1584439"/>
                  </a:lnTo>
                  <a:close/>
                </a:path>
                <a:path w="2388234" h="3628390">
                  <a:moveTo>
                    <a:pt x="1263942" y="1583420"/>
                  </a:moveTo>
                  <a:lnTo>
                    <a:pt x="1264538" y="1582420"/>
                  </a:lnTo>
                  <a:lnTo>
                    <a:pt x="1263942" y="1583420"/>
                  </a:lnTo>
                  <a:close/>
                </a:path>
                <a:path w="2388234" h="3628390">
                  <a:moveTo>
                    <a:pt x="1263334" y="1584439"/>
                  </a:moveTo>
                  <a:lnTo>
                    <a:pt x="1263942" y="1583420"/>
                  </a:lnTo>
                  <a:lnTo>
                    <a:pt x="1263334" y="1584439"/>
                  </a:lnTo>
                  <a:close/>
                </a:path>
                <a:path w="2388234" h="3628390">
                  <a:moveTo>
                    <a:pt x="227114" y="3321138"/>
                  </a:moveTo>
                  <a:lnTo>
                    <a:pt x="228206" y="3319183"/>
                  </a:lnTo>
                  <a:lnTo>
                    <a:pt x="227702" y="3320152"/>
                  </a:lnTo>
                  <a:lnTo>
                    <a:pt x="227114" y="3321138"/>
                  </a:lnTo>
                  <a:close/>
                </a:path>
                <a:path w="2388234" h="3628390">
                  <a:moveTo>
                    <a:pt x="227702" y="3320152"/>
                  </a:moveTo>
                  <a:lnTo>
                    <a:pt x="228206" y="3319183"/>
                  </a:lnTo>
                  <a:lnTo>
                    <a:pt x="227702" y="3320152"/>
                  </a:lnTo>
                  <a:close/>
                </a:path>
                <a:path w="2388234" h="3628390">
                  <a:moveTo>
                    <a:pt x="227190" y="3321138"/>
                  </a:moveTo>
                  <a:lnTo>
                    <a:pt x="227702" y="3320152"/>
                  </a:lnTo>
                  <a:lnTo>
                    <a:pt x="227190" y="3321138"/>
                  </a:lnTo>
                  <a:close/>
                </a:path>
              </a:pathLst>
            </a:custGeom>
            <a:solidFill>
              <a:srgbClr val="C00000">
                <a:alpha val="59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37" name="object 54"/>
          <p:cNvSpPr/>
          <p:nvPr/>
        </p:nvSpPr>
        <p:spPr>
          <a:xfrm>
            <a:off x="10415880" y="5195520"/>
            <a:ext cx="387720" cy="25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6"/>
              </a:spcBef>
            </a:pPr>
            <a:r>
              <a:rPr lang="en-IN" sz="1600" b="1" strike="noStrike" spc="-26">
                <a:solidFill>
                  <a:srgbClr val="000000"/>
                </a:solidFill>
                <a:latin typeface="Calibri"/>
              </a:rPr>
              <a:t>ROB</a:t>
            </a: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object 55"/>
          <p:cNvSpPr/>
          <p:nvPr/>
        </p:nvSpPr>
        <p:spPr>
          <a:xfrm>
            <a:off x="6066000" y="4924440"/>
            <a:ext cx="564120" cy="71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65520" rIns="0" bIns="0" anchor="t">
            <a:spAutoFit/>
          </a:bodyPr>
          <a:lstStyle/>
          <a:p>
            <a:pPr marL="16560">
              <a:lnSpc>
                <a:spcPct val="100000"/>
              </a:lnSpc>
              <a:spcBef>
                <a:spcPts val="516"/>
              </a:spcBef>
            </a:pPr>
            <a:r>
              <a:rPr lang="en-IN" sz="800" b="0" strike="noStrike" spc="-1">
                <a:solidFill>
                  <a:srgbClr val="000000"/>
                </a:solidFill>
                <a:latin typeface="Calibri"/>
              </a:rPr>
              <a:t>PLATFORM</a:t>
            </a:r>
            <a:r>
              <a:rPr lang="en-IN" sz="800" b="0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800" b="0" strike="noStrike" spc="-52">
                <a:solidFill>
                  <a:srgbClr val="000000"/>
                </a:solidFill>
                <a:latin typeface="Calibri"/>
              </a:rPr>
              <a:t>2</a:t>
            </a:r>
            <a:endParaRPr lang="en-IN" sz="800" b="0" strike="noStrike" spc="-1">
              <a:solidFill>
                <a:srgbClr val="000000"/>
              </a:solidFill>
              <a:latin typeface="Arial"/>
            </a:endParaRPr>
          </a:p>
          <a:p>
            <a:pPr marL="16560">
              <a:lnSpc>
                <a:spcPts val="850"/>
              </a:lnSpc>
              <a:spcBef>
                <a:spcPts val="420"/>
              </a:spcBef>
            </a:pPr>
            <a:r>
              <a:rPr lang="en-IN" sz="800" b="0" strike="noStrike" spc="-1">
                <a:solidFill>
                  <a:srgbClr val="000000"/>
                </a:solidFill>
                <a:latin typeface="Calibri"/>
              </a:rPr>
              <a:t>PLATFORM</a:t>
            </a:r>
            <a:r>
              <a:rPr lang="en-IN" sz="800" b="0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800" b="0" strike="noStrike" spc="-52">
                <a:solidFill>
                  <a:srgbClr val="000000"/>
                </a:solidFill>
                <a:latin typeface="Calibri"/>
              </a:rPr>
              <a:t>3</a:t>
            </a:r>
            <a:endParaRPr lang="en-IN" sz="8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ts val="850"/>
              </a:lnSpc>
            </a:pPr>
            <a:r>
              <a:rPr lang="en-IN" sz="800" b="0" strike="noStrike" spc="-1">
                <a:solidFill>
                  <a:srgbClr val="000000"/>
                </a:solidFill>
                <a:latin typeface="Calibri"/>
              </a:rPr>
              <a:t>PLATFORM</a:t>
            </a:r>
            <a:r>
              <a:rPr lang="en-IN" sz="800" b="0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800" b="0" strike="noStrike" spc="-52">
                <a:solidFill>
                  <a:srgbClr val="000000"/>
                </a:solidFill>
                <a:latin typeface="Calibri"/>
              </a:rPr>
              <a:t>4</a:t>
            </a:r>
            <a:endParaRPr lang="en-IN" sz="800" b="0" strike="noStrike" spc="-1">
              <a:solidFill>
                <a:srgbClr val="000000"/>
              </a:solidFill>
              <a:latin typeface="Arial"/>
            </a:endParaRPr>
          </a:p>
          <a:p>
            <a:pPr marL="16560">
              <a:lnSpc>
                <a:spcPts val="819"/>
              </a:lnSpc>
              <a:spcBef>
                <a:spcPts val="366"/>
              </a:spcBef>
            </a:pPr>
            <a:r>
              <a:rPr lang="en-IN" sz="800" b="0" strike="noStrike" spc="-1">
                <a:solidFill>
                  <a:srgbClr val="000000"/>
                </a:solidFill>
                <a:latin typeface="Calibri"/>
              </a:rPr>
              <a:t>PLATFORM</a:t>
            </a:r>
            <a:r>
              <a:rPr lang="en-IN" sz="800" b="0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800" b="0" strike="noStrike" spc="-52">
                <a:solidFill>
                  <a:srgbClr val="000000"/>
                </a:solidFill>
                <a:latin typeface="Calibri"/>
              </a:rPr>
              <a:t>5</a:t>
            </a:r>
            <a:endParaRPr lang="en-IN" sz="800" b="0" strike="noStrike" spc="-1">
              <a:solidFill>
                <a:srgbClr val="000000"/>
              </a:solidFill>
              <a:latin typeface="Arial"/>
            </a:endParaRPr>
          </a:p>
          <a:p>
            <a:pPr marL="16560">
              <a:lnSpc>
                <a:spcPts val="819"/>
              </a:lnSpc>
            </a:pPr>
            <a:r>
              <a:rPr lang="en-IN" sz="800" b="0" strike="noStrike" spc="-1">
                <a:solidFill>
                  <a:srgbClr val="000000"/>
                </a:solidFill>
                <a:latin typeface="Calibri"/>
              </a:rPr>
              <a:t>PLATFORM</a:t>
            </a:r>
            <a:r>
              <a:rPr lang="en-IN" sz="800" b="0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800" b="0" strike="noStrike" spc="-52">
                <a:solidFill>
                  <a:srgbClr val="000000"/>
                </a:solidFill>
                <a:latin typeface="Calibri"/>
              </a:rPr>
              <a:t>6</a:t>
            </a:r>
            <a:endParaRPr lang="en-IN" sz="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39" name="object 56"/>
          <p:cNvGrpSpPr/>
          <p:nvPr/>
        </p:nvGrpSpPr>
        <p:grpSpPr>
          <a:xfrm>
            <a:off x="175320" y="492480"/>
            <a:ext cx="11631600" cy="8279280"/>
            <a:chOff x="175320" y="492480"/>
            <a:chExt cx="11631600" cy="8279280"/>
          </a:xfrm>
        </p:grpSpPr>
        <p:sp>
          <p:nvSpPr>
            <p:cNvPr id="240" name="object 58"/>
            <p:cNvSpPr/>
            <p:nvPr/>
          </p:nvSpPr>
          <p:spPr>
            <a:xfrm>
              <a:off x="9106560" y="1182240"/>
              <a:ext cx="1192320" cy="1472760"/>
            </a:xfrm>
            <a:custGeom>
              <a:avLst/>
              <a:gdLst>
                <a:gd name="textAreaLeft" fmla="*/ 0 w 1192320"/>
                <a:gd name="textAreaRight" fmla="*/ 1192680 w 1192320"/>
                <a:gd name="textAreaTop" fmla="*/ 0 h 1472760"/>
                <a:gd name="textAreaBottom" fmla="*/ 1473120 h 1472760"/>
              </a:gdLst>
              <a:ahLst/>
              <a:cxnLst/>
              <a:rect l="textAreaLeft" t="textAreaTop" r="textAreaRight" b="textAreaBottom"/>
              <a:pathLst>
                <a:path w="1192529" h="1473200">
                  <a:moveTo>
                    <a:pt x="108712" y="159766"/>
                  </a:moveTo>
                  <a:lnTo>
                    <a:pt x="108699" y="160159"/>
                  </a:lnTo>
                  <a:lnTo>
                    <a:pt x="108712" y="159766"/>
                  </a:lnTo>
                  <a:close/>
                </a:path>
                <a:path w="1192529" h="1473200">
                  <a:moveTo>
                    <a:pt x="134416" y="754138"/>
                  </a:moveTo>
                  <a:lnTo>
                    <a:pt x="120040" y="724027"/>
                  </a:lnTo>
                  <a:lnTo>
                    <a:pt x="79375" y="638810"/>
                  </a:lnTo>
                  <a:lnTo>
                    <a:pt x="20142" y="752043"/>
                  </a:lnTo>
                  <a:lnTo>
                    <a:pt x="58026" y="752741"/>
                  </a:lnTo>
                  <a:lnTo>
                    <a:pt x="57061" y="790295"/>
                  </a:lnTo>
                  <a:lnTo>
                    <a:pt x="54622" y="860094"/>
                  </a:lnTo>
                  <a:lnTo>
                    <a:pt x="49860" y="992759"/>
                  </a:lnTo>
                  <a:lnTo>
                    <a:pt x="48247" y="1043762"/>
                  </a:lnTo>
                  <a:lnTo>
                    <a:pt x="47790" y="1062926"/>
                  </a:lnTo>
                  <a:lnTo>
                    <a:pt x="47625" y="1076731"/>
                  </a:lnTo>
                  <a:lnTo>
                    <a:pt x="85725" y="1077188"/>
                  </a:lnTo>
                  <a:lnTo>
                    <a:pt x="85877" y="1063726"/>
                  </a:lnTo>
                  <a:lnTo>
                    <a:pt x="86321" y="1044892"/>
                  </a:lnTo>
                  <a:lnTo>
                    <a:pt x="87922" y="994079"/>
                  </a:lnTo>
                  <a:lnTo>
                    <a:pt x="92735" y="860120"/>
                  </a:lnTo>
                  <a:lnTo>
                    <a:pt x="95173" y="790473"/>
                  </a:lnTo>
                  <a:lnTo>
                    <a:pt x="96113" y="753440"/>
                  </a:lnTo>
                  <a:lnTo>
                    <a:pt x="134416" y="754138"/>
                  </a:lnTo>
                  <a:close/>
                </a:path>
                <a:path w="1192529" h="1473200">
                  <a:moveTo>
                    <a:pt x="144399" y="199999"/>
                  </a:moveTo>
                  <a:lnTo>
                    <a:pt x="144360" y="200406"/>
                  </a:lnTo>
                  <a:lnTo>
                    <a:pt x="144399" y="199999"/>
                  </a:lnTo>
                  <a:close/>
                </a:path>
                <a:path w="1192529" h="1473200">
                  <a:moveTo>
                    <a:pt x="146812" y="159524"/>
                  </a:moveTo>
                  <a:lnTo>
                    <a:pt x="146621" y="154698"/>
                  </a:lnTo>
                  <a:lnTo>
                    <a:pt x="146532" y="152133"/>
                  </a:lnTo>
                  <a:lnTo>
                    <a:pt x="146291" y="149161"/>
                  </a:lnTo>
                  <a:lnTo>
                    <a:pt x="145986" y="145072"/>
                  </a:lnTo>
                  <a:lnTo>
                    <a:pt x="145834" y="143865"/>
                  </a:lnTo>
                  <a:lnTo>
                    <a:pt x="145237" y="138747"/>
                  </a:lnTo>
                  <a:lnTo>
                    <a:pt x="145148" y="138074"/>
                  </a:lnTo>
                  <a:lnTo>
                    <a:pt x="144462" y="133743"/>
                  </a:lnTo>
                  <a:lnTo>
                    <a:pt x="144170" y="131826"/>
                  </a:lnTo>
                  <a:lnTo>
                    <a:pt x="143573" y="128790"/>
                  </a:lnTo>
                  <a:lnTo>
                    <a:pt x="142963" y="125603"/>
                  </a:lnTo>
                  <a:lnTo>
                    <a:pt x="142595" y="123990"/>
                  </a:lnTo>
                  <a:lnTo>
                    <a:pt x="141605" y="119608"/>
                  </a:lnTo>
                  <a:lnTo>
                    <a:pt x="140093" y="113741"/>
                  </a:lnTo>
                  <a:lnTo>
                    <a:pt x="136982" y="102857"/>
                  </a:lnTo>
                  <a:lnTo>
                    <a:pt x="134086" y="93281"/>
                  </a:lnTo>
                  <a:lnTo>
                    <a:pt x="133883" y="92595"/>
                  </a:lnTo>
                  <a:lnTo>
                    <a:pt x="133477" y="91262"/>
                  </a:lnTo>
                  <a:lnTo>
                    <a:pt x="132930" y="89433"/>
                  </a:lnTo>
                  <a:lnTo>
                    <a:pt x="132257" y="87236"/>
                  </a:lnTo>
                  <a:lnTo>
                    <a:pt x="131521" y="84759"/>
                  </a:lnTo>
                  <a:lnTo>
                    <a:pt x="130708" y="82092"/>
                  </a:lnTo>
                  <a:lnTo>
                    <a:pt x="130302" y="80721"/>
                  </a:lnTo>
                  <a:lnTo>
                    <a:pt x="105270" y="48348"/>
                  </a:lnTo>
                  <a:lnTo>
                    <a:pt x="116128" y="32258"/>
                  </a:lnTo>
                  <a:lnTo>
                    <a:pt x="126707" y="16611"/>
                  </a:lnTo>
                  <a:lnTo>
                    <a:pt x="93637" y="12280"/>
                  </a:lnTo>
                  <a:lnTo>
                    <a:pt x="93637" y="91236"/>
                  </a:lnTo>
                  <a:lnTo>
                    <a:pt x="93637" y="12280"/>
                  </a:lnTo>
                  <a:lnTo>
                    <a:pt x="0" y="0"/>
                  </a:lnTo>
                  <a:lnTo>
                    <a:pt x="62738" y="111328"/>
                  </a:lnTo>
                  <a:lnTo>
                    <a:pt x="83934" y="79933"/>
                  </a:lnTo>
                  <a:lnTo>
                    <a:pt x="60274" y="63690"/>
                  </a:lnTo>
                  <a:lnTo>
                    <a:pt x="83896" y="79895"/>
                  </a:lnTo>
                  <a:lnTo>
                    <a:pt x="85115" y="80721"/>
                  </a:lnTo>
                  <a:lnTo>
                    <a:pt x="83947" y="79933"/>
                  </a:lnTo>
                  <a:lnTo>
                    <a:pt x="85598" y="81521"/>
                  </a:lnTo>
                  <a:lnTo>
                    <a:pt x="86106" y="82003"/>
                  </a:lnTo>
                  <a:lnTo>
                    <a:pt x="88074" y="84048"/>
                  </a:lnTo>
                  <a:lnTo>
                    <a:pt x="88353" y="84328"/>
                  </a:lnTo>
                  <a:lnTo>
                    <a:pt x="90081" y="86309"/>
                  </a:lnTo>
                  <a:lnTo>
                    <a:pt x="90563" y="86868"/>
                  </a:lnTo>
                  <a:lnTo>
                    <a:pt x="91592" y="88214"/>
                  </a:lnTo>
                  <a:lnTo>
                    <a:pt x="92138" y="88925"/>
                  </a:lnTo>
                  <a:lnTo>
                    <a:pt x="92595" y="89636"/>
                  </a:lnTo>
                  <a:lnTo>
                    <a:pt x="93116" y="90436"/>
                  </a:lnTo>
                  <a:lnTo>
                    <a:pt x="92710" y="89636"/>
                  </a:lnTo>
                  <a:lnTo>
                    <a:pt x="93103" y="90411"/>
                  </a:lnTo>
                  <a:lnTo>
                    <a:pt x="93687" y="91528"/>
                  </a:lnTo>
                  <a:lnTo>
                    <a:pt x="93446" y="90957"/>
                  </a:lnTo>
                  <a:lnTo>
                    <a:pt x="93687" y="91528"/>
                  </a:lnTo>
                  <a:lnTo>
                    <a:pt x="93929" y="92202"/>
                  </a:lnTo>
                  <a:lnTo>
                    <a:pt x="94157" y="92824"/>
                  </a:lnTo>
                  <a:lnTo>
                    <a:pt x="93980" y="92202"/>
                  </a:lnTo>
                  <a:lnTo>
                    <a:pt x="94335" y="93281"/>
                  </a:lnTo>
                  <a:lnTo>
                    <a:pt x="94157" y="92824"/>
                  </a:lnTo>
                  <a:lnTo>
                    <a:pt x="100393" y="113512"/>
                  </a:lnTo>
                  <a:lnTo>
                    <a:pt x="103365" y="123875"/>
                  </a:lnTo>
                  <a:lnTo>
                    <a:pt x="104597" y="128714"/>
                  </a:lnTo>
                  <a:lnTo>
                    <a:pt x="105651" y="133388"/>
                  </a:lnTo>
                  <a:lnTo>
                    <a:pt x="106553" y="138074"/>
                  </a:lnTo>
                  <a:lnTo>
                    <a:pt x="106641" y="138518"/>
                  </a:lnTo>
                  <a:lnTo>
                    <a:pt x="107416" y="143471"/>
                  </a:lnTo>
                  <a:lnTo>
                    <a:pt x="108038" y="148729"/>
                  </a:lnTo>
                  <a:lnTo>
                    <a:pt x="108458" y="153924"/>
                  </a:lnTo>
                  <a:lnTo>
                    <a:pt x="108496" y="154470"/>
                  </a:lnTo>
                  <a:lnTo>
                    <a:pt x="108483" y="153924"/>
                  </a:lnTo>
                  <a:lnTo>
                    <a:pt x="108521" y="154698"/>
                  </a:lnTo>
                  <a:lnTo>
                    <a:pt x="108496" y="154470"/>
                  </a:lnTo>
                  <a:lnTo>
                    <a:pt x="108686" y="159524"/>
                  </a:lnTo>
                  <a:lnTo>
                    <a:pt x="108712" y="159766"/>
                  </a:lnTo>
                  <a:lnTo>
                    <a:pt x="108724" y="160540"/>
                  </a:lnTo>
                  <a:lnTo>
                    <a:pt x="108699" y="160159"/>
                  </a:lnTo>
                  <a:lnTo>
                    <a:pt x="108686" y="165989"/>
                  </a:lnTo>
                  <a:lnTo>
                    <a:pt x="108686" y="166230"/>
                  </a:lnTo>
                  <a:lnTo>
                    <a:pt x="108407" y="172643"/>
                  </a:lnTo>
                  <a:lnTo>
                    <a:pt x="108381" y="173151"/>
                  </a:lnTo>
                  <a:lnTo>
                    <a:pt x="108432" y="172643"/>
                  </a:lnTo>
                  <a:lnTo>
                    <a:pt x="108381" y="173355"/>
                  </a:lnTo>
                  <a:lnTo>
                    <a:pt x="108381" y="173151"/>
                  </a:lnTo>
                  <a:lnTo>
                    <a:pt x="107784" y="180416"/>
                  </a:lnTo>
                  <a:lnTo>
                    <a:pt x="106375" y="197459"/>
                  </a:lnTo>
                  <a:lnTo>
                    <a:pt x="105244" y="215900"/>
                  </a:lnTo>
                  <a:lnTo>
                    <a:pt x="103060" y="255358"/>
                  </a:lnTo>
                  <a:lnTo>
                    <a:pt x="101600" y="276199"/>
                  </a:lnTo>
                  <a:lnTo>
                    <a:pt x="101587" y="276491"/>
                  </a:lnTo>
                  <a:lnTo>
                    <a:pt x="100698" y="286766"/>
                  </a:lnTo>
                  <a:lnTo>
                    <a:pt x="100685" y="287020"/>
                  </a:lnTo>
                  <a:lnTo>
                    <a:pt x="99656" y="297434"/>
                  </a:lnTo>
                  <a:lnTo>
                    <a:pt x="98425" y="308152"/>
                  </a:lnTo>
                  <a:lnTo>
                    <a:pt x="97015" y="318935"/>
                  </a:lnTo>
                  <a:lnTo>
                    <a:pt x="97002" y="319062"/>
                  </a:lnTo>
                  <a:lnTo>
                    <a:pt x="95377" y="329742"/>
                  </a:lnTo>
                  <a:lnTo>
                    <a:pt x="95326" y="330149"/>
                  </a:lnTo>
                  <a:lnTo>
                    <a:pt x="93357" y="341503"/>
                  </a:lnTo>
                  <a:lnTo>
                    <a:pt x="90297" y="367347"/>
                  </a:lnTo>
                  <a:lnTo>
                    <a:pt x="90284" y="367538"/>
                  </a:lnTo>
                  <a:lnTo>
                    <a:pt x="86614" y="396290"/>
                  </a:lnTo>
                  <a:lnTo>
                    <a:pt x="82461" y="427139"/>
                  </a:lnTo>
                  <a:lnTo>
                    <a:pt x="78155" y="458152"/>
                  </a:lnTo>
                  <a:lnTo>
                    <a:pt x="70002" y="514121"/>
                  </a:lnTo>
                  <a:lnTo>
                    <a:pt x="69989" y="514261"/>
                  </a:lnTo>
                  <a:lnTo>
                    <a:pt x="66713" y="535584"/>
                  </a:lnTo>
                  <a:lnTo>
                    <a:pt x="66700" y="535749"/>
                  </a:lnTo>
                  <a:lnTo>
                    <a:pt x="64287" y="550672"/>
                  </a:lnTo>
                  <a:lnTo>
                    <a:pt x="104355" y="541591"/>
                  </a:lnTo>
                  <a:lnTo>
                    <a:pt x="115874" y="463575"/>
                  </a:lnTo>
                  <a:lnTo>
                    <a:pt x="116611" y="458266"/>
                  </a:lnTo>
                  <a:lnTo>
                    <a:pt x="120218" y="432346"/>
                  </a:lnTo>
                  <a:lnTo>
                    <a:pt x="124383" y="401307"/>
                  </a:lnTo>
                  <a:lnTo>
                    <a:pt x="125006" y="396417"/>
                  </a:lnTo>
                  <a:lnTo>
                    <a:pt x="128117" y="372084"/>
                  </a:lnTo>
                  <a:lnTo>
                    <a:pt x="131013" y="347510"/>
                  </a:lnTo>
                  <a:lnTo>
                    <a:pt x="131051" y="347078"/>
                  </a:lnTo>
                  <a:lnTo>
                    <a:pt x="131076" y="346951"/>
                  </a:lnTo>
                  <a:lnTo>
                    <a:pt x="131165" y="346481"/>
                  </a:lnTo>
                  <a:lnTo>
                    <a:pt x="132969" y="336054"/>
                  </a:lnTo>
                  <a:lnTo>
                    <a:pt x="134721" y="324446"/>
                  </a:lnTo>
                  <a:lnTo>
                    <a:pt x="135394" y="319303"/>
                  </a:lnTo>
                  <a:lnTo>
                    <a:pt x="136232" y="312953"/>
                  </a:lnTo>
                  <a:lnTo>
                    <a:pt x="136740" y="308483"/>
                  </a:lnTo>
                  <a:lnTo>
                    <a:pt x="137528" y="301599"/>
                  </a:lnTo>
                  <a:lnTo>
                    <a:pt x="137909" y="297713"/>
                  </a:lnTo>
                  <a:lnTo>
                    <a:pt x="138633" y="290385"/>
                  </a:lnTo>
                  <a:lnTo>
                    <a:pt x="139585" y="279298"/>
                  </a:lnTo>
                  <a:lnTo>
                    <a:pt x="141084" y="257873"/>
                  </a:lnTo>
                  <a:lnTo>
                    <a:pt x="141198" y="255638"/>
                  </a:lnTo>
                  <a:lnTo>
                    <a:pt x="143268" y="218173"/>
                  </a:lnTo>
                  <a:lnTo>
                    <a:pt x="144360" y="200406"/>
                  </a:lnTo>
                  <a:lnTo>
                    <a:pt x="144386" y="199999"/>
                  </a:lnTo>
                  <a:lnTo>
                    <a:pt x="146431" y="175374"/>
                  </a:lnTo>
                  <a:lnTo>
                    <a:pt x="146507" y="173355"/>
                  </a:lnTo>
                  <a:lnTo>
                    <a:pt x="146786" y="167259"/>
                  </a:lnTo>
                  <a:lnTo>
                    <a:pt x="146786" y="166738"/>
                  </a:lnTo>
                  <a:lnTo>
                    <a:pt x="146799" y="160540"/>
                  </a:lnTo>
                  <a:lnTo>
                    <a:pt x="146812" y="159524"/>
                  </a:lnTo>
                  <a:close/>
                </a:path>
                <a:path w="1192529" h="1473200">
                  <a:moveTo>
                    <a:pt x="223507" y="1390154"/>
                  </a:moveTo>
                  <a:lnTo>
                    <a:pt x="223139" y="1389938"/>
                  </a:lnTo>
                  <a:lnTo>
                    <a:pt x="223507" y="1390154"/>
                  </a:lnTo>
                  <a:close/>
                </a:path>
                <a:path w="1192529" h="1473200">
                  <a:moveTo>
                    <a:pt x="322910" y="1423365"/>
                  </a:moveTo>
                  <a:lnTo>
                    <a:pt x="322478" y="1423301"/>
                  </a:lnTo>
                  <a:lnTo>
                    <a:pt x="322910" y="1423365"/>
                  </a:lnTo>
                  <a:close/>
                </a:path>
                <a:path w="1192529" h="1473200">
                  <a:moveTo>
                    <a:pt x="713219" y="1472653"/>
                  </a:moveTo>
                  <a:lnTo>
                    <a:pt x="713181" y="1467256"/>
                  </a:lnTo>
                  <a:lnTo>
                    <a:pt x="712990" y="1435087"/>
                  </a:lnTo>
                  <a:lnTo>
                    <a:pt x="712990" y="1434553"/>
                  </a:lnTo>
                  <a:lnTo>
                    <a:pt x="625475" y="1435049"/>
                  </a:lnTo>
                  <a:lnTo>
                    <a:pt x="587654" y="1435087"/>
                  </a:lnTo>
                  <a:lnTo>
                    <a:pt x="547903" y="1434846"/>
                  </a:lnTo>
                  <a:lnTo>
                    <a:pt x="508165" y="1434198"/>
                  </a:lnTo>
                  <a:lnTo>
                    <a:pt x="469366" y="1433004"/>
                  </a:lnTo>
                  <a:lnTo>
                    <a:pt x="374777" y="1427721"/>
                  </a:lnTo>
                  <a:lnTo>
                    <a:pt x="331609" y="1424432"/>
                  </a:lnTo>
                  <a:lnTo>
                    <a:pt x="322376" y="1423301"/>
                  </a:lnTo>
                  <a:lnTo>
                    <a:pt x="313486" y="1421942"/>
                  </a:lnTo>
                  <a:lnTo>
                    <a:pt x="305257" y="1420406"/>
                  </a:lnTo>
                  <a:lnTo>
                    <a:pt x="304863" y="1420317"/>
                  </a:lnTo>
                  <a:lnTo>
                    <a:pt x="296887" y="1418551"/>
                  </a:lnTo>
                  <a:lnTo>
                    <a:pt x="296316" y="1418424"/>
                  </a:lnTo>
                  <a:lnTo>
                    <a:pt x="268859" y="1410220"/>
                  </a:lnTo>
                  <a:lnTo>
                    <a:pt x="258724" y="1406499"/>
                  </a:lnTo>
                  <a:lnTo>
                    <a:pt x="249059" y="1402626"/>
                  </a:lnTo>
                  <a:lnTo>
                    <a:pt x="248843" y="1402524"/>
                  </a:lnTo>
                  <a:lnTo>
                    <a:pt x="248716" y="1402461"/>
                  </a:lnTo>
                  <a:lnTo>
                    <a:pt x="240118" y="1398663"/>
                  </a:lnTo>
                  <a:lnTo>
                    <a:pt x="239991" y="1398612"/>
                  </a:lnTo>
                  <a:lnTo>
                    <a:pt x="239522" y="1398371"/>
                  </a:lnTo>
                  <a:lnTo>
                    <a:pt x="231686" y="1394548"/>
                  </a:lnTo>
                  <a:lnTo>
                    <a:pt x="230962" y="1394193"/>
                  </a:lnTo>
                  <a:lnTo>
                    <a:pt x="223837" y="1390332"/>
                  </a:lnTo>
                  <a:lnTo>
                    <a:pt x="223113" y="1389938"/>
                  </a:lnTo>
                  <a:lnTo>
                    <a:pt x="216560" y="1386027"/>
                  </a:lnTo>
                  <a:lnTo>
                    <a:pt x="215836" y="1385595"/>
                  </a:lnTo>
                  <a:lnTo>
                    <a:pt x="216255" y="1385849"/>
                  </a:lnTo>
                  <a:lnTo>
                    <a:pt x="215874" y="1385595"/>
                  </a:lnTo>
                  <a:lnTo>
                    <a:pt x="209562" y="1381480"/>
                  </a:lnTo>
                  <a:lnTo>
                    <a:pt x="209359" y="1381340"/>
                  </a:lnTo>
                  <a:lnTo>
                    <a:pt x="209105" y="1381137"/>
                  </a:lnTo>
                  <a:lnTo>
                    <a:pt x="203441" y="1377061"/>
                  </a:lnTo>
                  <a:lnTo>
                    <a:pt x="203136" y="1376857"/>
                  </a:lnTo>
                  <a:lnTo>
                    <a:pt x="203009" y="1376756"/>
                  </a:lnTo>
                  <a:lnTo>
                    <a:pt x="202768" y="1376553"/>
                  </a:lnTo>
                  <a:lnTo>
                    <a:pt x="197446" y="1372349"/>
                  </a:lnTo>
                  <a:lnTo>
                    <a:pt x="196799" y="1371828"/>
                  </a:lnTo>
                  <a:lnTo>
                    <a:pt x="191744" y="1367459"/>
                  </a:lnTo>
                  <a:lnTo>
                    <a:pt x="191389" y="1367180"/>
                  </a:lnTo>
                  <a:lnTo>
                    <a:pt x="191147" y="1366939"/>
                  </a:lnTo>
                  <a:lnTo>
                    <a:pt x="186258" y="1362354"/>
                  </a:lnTo>
                  <a:lnTo>
                    <a:pt x="186055" y="1362176"/>
                  </a:lnTo>
                  <a:lnTo>
                    <a:pt x="185737" y="1361859"/>
                  </a:lnTo>
                  <a:lnTo>
                    <a:pt x="180936" y="1357007"/>
                  </a:lnTo>
                  <a:lnTo>
                    <a:pt x="180708" y="1356779"/>
                  </a:lnTo>
                  <a:lnTo>
                    <a:pt x="180492" y="1356550"/>
                  </a:lnTo>
                  <a:lnTo>
                    <a:pt x="175348" y="1350987"/>
                  </a:lnTo>
                  <a:lnTo>
                    <a:pt x="170561" y="1345514"/>
                  </a:lnTo>
                  <a:lnTo>
                    <a:pt x="168935" y="1343583"/>
                  </a:lnTo>
                  <a:lnTo>
                    <a:pt x="166878" y="1341132"/>
                  </a:lnTo>
                  <a:lnTo>
                    <a:pt x="165963" y="1339037"/>
                  </a:lnTo>
                  <a:lnTo>
                    <a:pt x="164655" y="1336052"/>
                  </a:lnTo>
                  <a:lnTo>
                    <a:pt x="198183" y="1324927"/>
                  </a:lnTo>
                  <a:lnTo>
                    <a:pt x="181432" y="1308138"/>
                  </a:lnTo>
                  <a:lnTo>
                    <a:pt x="107950" y="1234440"/>
                  </a:lnTo>
                  <a:lnTo>
                    <a:pt x="89700" y="1360919"/>
                  </a:lnTo>
                  <a:lnTo>
                    <a:pt x="128333" y="1348105"/>
                  </a:lnTo>
                  <a:lnTo>
                    <a:pt x="134175" y="1361376"/>
                  </a:lnTo>
                  <a:lnTo>
                    <a:pt x="141439" y="1370088"/>
                  </a:lnTo>
                  <a:lnTo>
                    <a:pt x="172859" y="1401470"/>
                  </a:lnTo>
                  <a:lnTo>
                    <a:pt x="204673" y="1423289"/>
                  </a:lnTo>
                  <a:lnTo>
                    <a:pt x="245325" y="1442161"/>
                  </a:lnTo>
                  <a:lnTo>
                    <a:pt x="287578" y="1455508"/>
                  </a:lnTo>
                  <a:lnTo>
                    <a:pt x="327621" y="1462328"/>
                  </a:lnTo>
                  <a:lnTo>
                    <a:pt x="399630" y="1467269"/>
                  </a:lnTo>
                  <a:lnTo>
                    <a:pt x="449148" y="1470215"/>
                  </a:lnTo>
                  <a:lnTo>
                    <a:pt x="487349" y="1471752"/>
                  </a:lnTo>
                  <a:lnTo>
                    <a:pt x="527354" y="1472679"/>
                  </a:lnTo>
                  <a:lnTo>
                    <a:pt x="587514" y="1473187"/>
                  </a:lnTo>
                  <a:lnTo>
                    <a:pt x="713219" y="1472653"/>
                  </a:lnTo>
                  <a:close/>
                </a:path>
                <a:path w="1192529" h="1473200">
                  <a:moveTo>
                    <a:pt x="1136002" y="1134973"/>
                  </a:moveTo>
                  <a:lnTo>
                    <a:pt x="1135773" y="1115618"/>
                  </a:lnTo>
                  <a:lnTo>
                    <a:pt x="1135291" y="1099870"/>
                  </a:lnTo>
                  <a:lnTo>
                    <a:pt x="1134732" y="1084046"/>
                  </a:lnTo>
                  <a:lnTo>
                    <a:pt x="1134503" y="1072769"/>
                  </a:lnTo>
                  <a:lnTo>
                    <a:pt x="1096416" y="1073531"/>
                  </a:lnTo>
                  <a:lnTo>
                    <a:pt x="1096657" y="1085265"/>
                  </a:lnTo>
                  <a:lnTo>
                    <a:pt x="1097127" y="1098562"/>
                  </a:lnTo>
                  <a:lnTo>
                    <a:pt x="1097165" y="1099781"/>
                  </a:lnTo>
                  <a:lnTo>
                    <a:pt x="1097673" y="1116266"/>
                  </a:lnTo>
                  <a:lnTo>
                    <a:pt x="1097686" y="1116609"/>
                  </a:lnTo>
                  <a:lnTo>
                    <a:pt x="1097902" y="1134833"/>
                  </a:lnTo>
                  <a:lnTo>
                    <a:pt x="1097851" y="1144155"/>
                  </a:lnTo>
                  <a:lnTo>
                    <a:pt x="1097838" y="1144473"/>
                  </a:lnTo>
                  <a:lnTo>
                    <a:pt x="1097597" y="1153947"/>
                  </a:lnTo>
                  <a:lnTo>
                    <a:pt x="1097597" y="1154112"/>
                  </a:lnTo>
                  <a:lnTo>
                    <a:pt x="1097153" y="1163904"/>
                  </a:lnTo>
                  <a:lnTo>
                    <a:pt x="1097140" y="1164170"/>
                  </a:lnTo>
                  <a:lnTo>
                    <a:pt x="1096479" y="1173962"/>
                  </a:lnTo>
                  <a:lnTo>
                    <a:pt x="1096467" y="1174153"/>
                  </a:lnTo>
                  <a:lnTo>
                    <a:pt x="1092771" y="1204023"/>
                  </a:lnTo>
                  <a:lnTo>
                    <a:pt x="1092708" y="1204480"/>
                  </a:lnTo>
                  <a:lnTo>
                    <a:pt x="1090828" y="1214056"/>
                  </a:lnTo>
                  <a:lnTo>
                    <a:pt x="1090739" y="1214551"/>
                  </a:lnTo>
                  <a:lnTo>
                    <a:pt x="1086459" y="1233754"/>
                  </a:lnTo>
                  <a:lnTo>
                    <a:pt x="1081976" y="1251966"/>
                  </a:lnTo>
                  <a:lnTo>
                    <a:pt x="1081900" y="1252270"/>
                  </a:lnTo>
                  <a:lnTo>
                    <a:pt x="1079652" y="1260462"/>
                  </a:lnTo>
                  <a:lnTo>
                    <a:pt x="1079627" y="1260589"/>
                  </a:lnTo>
                  <a:lnTo>
                    <a:pt x="1077239" y="1268615"/>
                  </a:lnTo>
                  <a:lnTo>
                    <a:pt x="1074674" y="1276489"/>
                  </a:lnTo>
                  <a:lnTo>
                    <a:pt x="1074635" y="1276629"/>
                  </a:lnTo>
                  <a:lnTo>
                    <a:pt x="1071943" y="1284122"/>
                  </a:lnTo>
                  <a:lnTo>
                    <a:pt x="1071880" y="1284300"/>
                  </a:lnTo>
                  <a:lnTo>
                    <a:pt x="1069009" y="1291564"/>
                  </a:lnTo>
                  <a:lnTo>
                    <a:pt x="1068882" y="1291869"/>
                  </a:lnTo>
                  <a:lnTo>
                    <a:pt x="1069022" y="1291564"/>
                  </a:lnTo>
                  <a:lnTo>
                    <a:pt x="1068768" y="1292174"/>
                  </a:lnTo>
                  <a:lnTo>
                    <a:pt x="1068882" y="1291869"/>
                  </a:lnTo>
                  <a:lnTo>
                    <a:pt x="1065822" y="1298841"/>
                  </a:lnTo>
                  <a:lnTo>
                    <a:pt x="1065568" y="1299425"/>
                  </a:lnTo>
                  <a:lnTo>
                    <a:pt x="1062393" y="1306004"/>
                  </a:lnTo>
                  <a:lnTo>
                    <a:pt x="1062278" y="1306233"/>
                  </a:lnTo>
                  <a:lnTo>
                    <a:pt x="1062405" y="1306004"/>
                  </a:lnTo>
                  <a:lnTo>
                    <a:pt x="1062075" y="1306664"/>
                  </a:lnTo>
                  <a:lnTo>
                    <a:pt x="1062278" y="1306233"/>
                  </a:lnTo>
                  <a:lnTo>
                    <a:pt x="1058621" y="1313116"/>
                  </a:lnTo>
                  <a:lnTo>
                    <a:pt x="1058443" y="1313459"/>
                  </a:lnTo>
                  <a:lnTo>
                    <a:pt x="1054506" y="1320215"/>
                  </a:lnTo>
                  <a:lnTo>
                    <a:pt x="1054252" y="1320660"/>
                  </a:lnTo>
                  <a:lnTo>
                    <a:pt x="1054138" y="1320850"/>
                  </a:lnTo>
                  <a:lnTo>
                    <a:pt x="1049985" y="1327340"/>
                  </a:lnTo>
                  <a:lnTo>
                    <a:pt x="1049782" y="1327670"/>
                  </a:lnTo>
                  <a:lnTo>
                    <a:pt x="1045019" y="1334541"/>
                  </a:lnTo>
                  <a:lnTo>
                    <a:pt x="1044879" y="1334731"/>
                  </a:lnTo>
                  <a:lnTo>
                    <a:pt x="1045032" y="1334541"/>
                  </a:lnTo>
                  <a:lnTo>
                    <a:pt x="1044625" y="1335112"/>
                  </a:lnTo>
                  <a:lnTo>
                    <a:pt x="1044879" y="1334731"/>
                  </a:lnTo>
                  <a:lnTo>
                    <a:pt x="1039660" y="1341704"/>
                  </a:lnTo>
                  <a:lnTo>
                    <a:pt x="1039355" y="1342123"/>
                  </a:lnTo>
                  <a:lnTo>
                    <a:pt x="1034097" y="1348524"/>
                  </a:lnTo>
                  <a:lnTo>
                    <a:pt x="1033767" y="1348930"/>
                  </a:lnTo>
                  <a:lnTo>
                    <a:pt x="1028369" y="1354823"/>
                  </a:lnTo>
                  <a:lnTo>
                    <a:pt x="1028153" y="1355064"/>
                  </a:lnTo>
                  <a:lnTo>
                    <a:pt x="1028395" y="1354823"/>
                  </a:lnTo>
                  <a:lnTo>
                    <a:pt x="1027709" y="1355547"/>
                  </a:lnTo>
                  <a:lnTo>
                    <a:pt x="1028153" y="1355064"/>
                  </a:lnTo>
                  <a:lnTo>
                    <a:pt x="1022451" y="1360665"/>
                  </a:lnTo>
                  <a:lnTo>
                    <a:pt x="1022083" y="1361046"/>
                  </a:lnTo>
                  <a:lnTo>
                    <a:pt x="1016406" y="1366075"/>
                  </a:lnTo>
                  <a:lnTo>
                    <a:pt x="1016127" y="1366329"/>
                  </a:lnTo>
                  <a:lnTo>
                    <a:pt x="1016444" y="1366075"/>
                  </a:lnTo>
                  <a:lnTo>
                    <a:pt x="1015758" y="1366659"/>
                  </a:lnTo>
                  <a:lnTo>
                    <a:pt x="1016127" y="1366329"/>
                  </a:lnTo>
                  <a:lnTo>
                    <a:pt x="1010221" y="1371092"/>
                  </a:lnTo>
                  <a:lnTo>
                    <a:pt x="1009942" y="1371333"/>
                  </a:lnTo>
                  <a:lnTo>
                    <a:pt x="1003909" y="1375752"/>
                  </a:lnTo>
                  <a:lnTo>
                    <a:pt x="1003630" y="1375968"/>
                  </a:lnTo>
                  <a:lnTo>
                    <a:pt x="997508" y="1380096"/>
                  </a:lnTo>
                  <a:lnTo>
                    <a:pt x="997343" y="1380197"/>
                  </a:lnTo>
                  <a:lnTo>
                    <a:pt x="990955" y="1384160"/>
                  </a:lnTo>
                  <a:lnTo>
                    <a:pt x="990790" y="1384274"/>
                  </a:lnTo>
                  <a:lnTo>
                    <a:pt x="987679" y="1386052"/>
                  </a:lnTo>
                  <a:lnTo>
                    <a:pt x="979322" y="1349717"/>
                  </a:lnTo>
                  <a:lnTo>
                    <a:pt x="880745" y="1431036"/>
                  </a:lnTo>
                  <a:lnTo>
                    <a:pt x="1004951" y="1461109"/>
                  </a:lnTo>
                  <a:lnTo>
                    <a:pt x="997864" y="1430324"/>
                  </a:lnTo>
                  <a:lnTo>
                    <a:pt x="996327" y="1423644"/>
                  </a:lnTo>
                  <a:lnTo>
                    <a:pt x="1033170" y="1401533"/>
                  </a:lnTo>
                  <a:lnTo>
                    <a:pt x="1050785" y="1386243"/>
                  </a:lnTo>
                  <a:lnTo>
                    <a:pt x="1052576" y="1384490"/>
                  </a:lnTo>
                  <a:lnTo>
                    <a:pt x="1055471" y="1381645"/>
                  </a:lnTo>
                  <a:lnTo>
                    <a:pt x="1056525" y="1380490"/>
                  </a:lnTo>
                  <a:lnTo>
                    <a:pt x="1060437" y="1376210"/>
                  </a:lnTo>
                  <a:lnTo>
                    <a:pt x="1062583" y="1373873"/>
                  </a:lnTo>
                  <a:lnTo>
                    <a:pt x="1064437" y="1371612"/>
                  </a:lnTo>
                  <a:lnTo>
                    <a:pt x="1068501" y="1366659"/>
                  </a:lnTo>
                  <a:lnTo>
                    <a:pt x="1069416" y="1365554"/>
                  </a:lnTo>
                  <a:lnTo>
                    <a:pt x="1072578" y="1361313"/>
                  </a:lnTo>
                  <a:lnTo>
                    <a:pt x="1075753" y="1357083"/>
                  </a:lnTo>
                  <a:lnTo>
                    <a:pt x="1076807" y="1355547"/>
                  </a:lnTo>
                  <a:lnTo>
                    <a:pt x="1081138" y="1349298"/>
                  </a:lnTo>
                  <a:lnTo>
                    <a:pt x="1081544" y="1348727"/>
                  </a:lnTo>
                  <a:lnTo>
                    <a:pt x="1085570" y="1342377"/>
                  </a:lnTo>
                  <a:lnTo>
                    <a:pt x="1086866" y="1340358"/>
                  </a:lnTo>
                  <a:lnTo>
                    <a:pt x="1089926" y="1335112"/>
                  </a:lnTo>
                  <a:lnTo>
                    <a:pt x="1091755" y="1331988"/>
                  </a:lnTo>
                  <a:lnTo>
                    <a:pt x="1093889" y="1327950"/>
                  </a:lnTo>
                  <a:lnTo>
                    <a:pt x="1096225" y="1323555"/>
                  </a:lnTo>
                  <a:lnTo>
                    <a:pt x="1097534" y="1320850"/>
                  </a:lnTo>
                  <a:lnTo>
                    <a:pt x="1100328" y="1315085"/>
                  </a:lnTo>
                  <a:lnTo>
                    <a:pt x="1100886" y="1313776"/>
                  </a:lnTo>
                  <a:lnTo>
                    <a:pt x="1103998" y="1306664"/>
                  </a:lnTo>
                  <a:lnTo>
                    <a:pt x="1106855" y="1299476"/>
                  </a:lnTo>
                  <a:lnTo>
                    <a:pt x="1107490" y="1297876"/>
                  </a:lnTo>
                  <a:lnTo>
                    <a:pt x="1109535" y="1292174"/>
                  </a:lnTo>
                  <a:lnTo>
                    <a:pt x="1110640" y="1289100"/>
                  </a:lnTo>
                  <a:lnTo>
                    <a:pt x="1112075" y="1284706"/>
                  </a:lnTo>
                  <a:lnTo>
                    <a:pt x="1113548" y="1280198"/>
                  </a:lnTo>
                  <a:lnTo>
                    <a:pt x="1114488" y="1277023"/>
                  </a:lnTo>
                  <a:lnTo>
                    <a:pt x="1116241" y="1271130"/>
                  </a:lnTo>
                  <a:lnTo>
                    <a:pt x="1116799" y="1269085"/>
                  </a:lnTo>
                  <a:lnTo>
                    <a:pt x="1118806" y="1261795"/>
                  </a:lnTo>
                  <a:lnTo>
                    <a:pt x="1119022" y="1260868"/>
                  </a:lnTo>
                  <a:lnTo>
                    <a:pt x="1121092" y="1252448"/>
                  </a:lnTo>
                  <a:lnTo>
                    <a:pt x="1123505" y="1242656"/>
                  </a:lnTo>
                  <a:lnTo>
                    <a:pt x="1125385" y="1234173"/>
                  </a:lnTo>
                  <a:lnTo>
                    <a:pt x="1128090" y="1222082"/>
                  </a:lnTo>
                  <a:lnTo>
                    <a:pt x="1130261" y="1210957"/>
                  </a:lnTo>
                  <a:lnTo>
                    <a:pt x="1131227" y="1204722"/>
                  </a:lnTo>
                  <a:lnTo>
                    <a:pt x="1132027" y="1199667"/>
                  </a:lnTo>
                  <a:lnTo>
                    <a:pt x="1132624" y="1194714"/>
                  </a:lnTo>
                  <a:lnTo>
                    <a:pt x="1133411" y="1188415"/>
                  </a:lnTo>
                  <a:lnTo>
                    <a:pt x="1133767" y="1184605"/>
                  </a:lnTo>
                  <a:lnTo>
                    <a:pt x="1134452" y="1177264"/>
                  </a:lnTo>
                  <a:lnTo>
                    <a:pt x="1134630" y="1174457"/>
                  </a:lnTo>
                  <a:lnTo>
                    <a:pt x="1135189" y="1166253"/>
                  </a:lnTo>
                  <a:lnTo>
                    <a:pt x="1135265" y="1164336"/>
                  </a:lnTo>
                  <a:lnTo>
                    <a:pt x="1135672" y="1155458"/>
                  </a:lnTo>
                  <a:lnTo>
                    <a:pt x="1135697" y="1154328"/>
                  </a:lnTo>
                  <a:lnTo>
                    <a:pt x="1135938" y="1144930"/>
                  </a:lnTo>
                  <a:lnTo>
                    <a:pt x="1136002" y="1134973"/>
                  </a:lnTo>
                  <a:close/>
                </a:path>
                <a:path w="1192529" h="1473200">
                  <a:moveTo>
                    <a:pt x="1185976" y="864069"/>
                  </a:moveTo>
                  <a:lnTo>
                    <a:pt x="1147711" y="861771"/>
                  </a:lnTo>
                  <a:lnTo>
                    <a:pt x="1148638" y="844308"/>
                  </a:lnTo>
                  <a:lnTo>
                    <a:pt x="1148676" y="842937"/>
                  </a:lnTo>
                  <a:lnTo>
                    <a:pt x="1149438" y="817435"/>
                  </a:lnTo>
                  <a:lnTo>
                    <a:pt x="1150010" y="791044"/>
                  </a:lnTo>
                  <a:lnTo>
                    <a:pt x="1150404" y="763231"/>
                  </a:lnTo>
                  <a:lnTo>
                    <a:pt x="1152093" y="626021"/>
                  </a:lnTo>
                  <a:lnTo>
                    <a:pt x="1153795" y="509549"/>
                  </a:lnTo>
                  <a:lnTo>
                    <a:pt x="1115695" y="508990"/>
                  </a:lnTo>
                  <a:lnTo>
                    <a:pt x="1114005" y="625487"/>
                  </a:lnTo>
                  <a:lnTo>
                    <a:pt x="1112304" y="763193"/>
                  </a:lnTo>
                  <a:lnTo>
                    <a:pt x="1111910" y="790905"/>
                  </a:lnTo>
                  <a:lnTo>
                    <a:pt x="1111338" y="817270"/>
                  </a:lnTo>
                  <a:lnTo>
                    <a:pt x="1110564" y="842518"/>
                  </a:lnTo>
                  <a:lnTo>
                    <a:pt x="1109675" y="859472"/>
                  </a:lnTo>
                  <a:lnTo>
                    <a:pt x="1071880" y="857186"/>
                  </a:lnTo>
                  <a:lnTo>
                    <a:pt x="1122045" y="974725"/>
                  </a:lnTo>
                  <a:lnTo>
                    <a:pt x="1170901" y="890155"/>
                  </a:lnTo>
                  <a:lnTo>
                    <a:pt x="1185976" y="864069"/>
                  </a:lnTo>
                  <a:close/>
                </a:path>
                <a:path w="1192529" h="1473200">
                  <a:moveTo>
                    <a:pt x="1192530" y="278765"/>
                  </a:moveTo>
                  <a:lnTo>
                    <a:pt x="1154430" y="278765"/>
                  </a:lnTo>
                  <a:lnTo>
                    <a:pt x="1154430" y="0"/>
                  </a:lnTo>
                  <a:lnTo>
                    <a:pt x="1116330" y="0"/>
                  </a:lnTo>
                  <a:lnTo>
                    <a:pt x="1116330" y="278765"/>
                  </a:lnTo>
                  <a:lnTo>
                    <a:pt x="1078230" y="278765"/>
                  </a:lnTo>
                  <a:lnTo>
                    <a:pt x="1135380" y="393065"/>
                  </a:lnTo>
                  <a:lnTo>
                    <a:pt x="1178242" y="307340"/>
                  </a:lnTo>
                  <a:lnTo>
                    <a:pt x="1192530" y="278765"/>
                  </a:lnTo>
                  <a:close/>
                </a:path>
              </a:pathLst>
            </a:custGeom>
            <a:solidFill>
              <a:srgbClr val="C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1" name="object 59"/>
            <p:cNvSpPr/>
            <p:nvPr/>
          </p:nvSpPr>
          <p:spPr>
            <a:xfrm>
              <a:off x="689760" y="1031400"/>
              <a:ext cx="9898560" cy="7740360"/>
            </a:xfrm>
            <a:custGeom>
              <a:avLst/>
              <a:gdLst>
                <a:gd name="textAreaLeft" fmla="*/ 0 w 9898560"/>
                <a:gd name="textAreaRight" fmla="*/ 9898920 w 9898560"/>
                <a:gd name="textAreaTop" fmla="*/ 0 h 7740360"/>
                <a:gd name="textAreaBottom" fmla="*/ 7740720 h 7740360"/>
              </a:gdLst>
              <a:ahLst/>
              <a:cxnLst/>
              <a:rect l="textAreaLeft" t="textAreaTop" r="textAreaRight" b="textAreaBottom"/>
              <a:pathLst>
                <a:path w="9899015" h="7740650">
                  <a:moveTo>
                    <a:pt x="1034973" y="5043729"/>
                  </a:moveTo>
                  <a:lnTo>
                    <a:pt x="1031557" y="5043170"/>
                  </a:lnTo>
                  <a:lnTo>
                    <a:pt x="968375" y="5032426"/>
                  </a:lnTo>
                  <a:lnTo>
                    <a:pt x="917829" y="5024425"/>
                  </a:lnTo>
                  <a:lnTo>
                    <a:pt x="861834" y="5016830"/>
                  </a:lnTo>
                  <a:lnTo>
                    <a:pt x="816889" y="5011966"/>
                  </a:lnTo>
                  <a:lnTo>
                    <a:pt x="769886" y="5008245"/>
                  </a:lnTo>
                  <a:lnTo>
                    <a:pt x="721271" y="5006048"/>
                  </a:lnTo>
                  <a:lnTo>
                    <a:pt x="688162" y="5005629"/>
                  </a:lnTo>
                  <a:lnTo>
                    <a:pt x="671449" y="5005781"/>
                  </a:lnTo>
                  <a:lnTo>
                    <a:pt x="621030" y="5007775"/>
                  </a:lnTo>
                  <a:lnTo>
                    <a:pt x="571449" y="5011661"/>
                  </a:lnTo>
                  <a:lnTo>
                    <a:pt x="507072" y="5019154"/>
                  </a:lnTo>
                  <a:lnTo>
                    <a:pt x="444817" y="5028793"/>
                  </a:lnTo>
                  <a:lnTo>
                    <a:pt x="384822" y="5040007"/>
                  </a:lnTo>
                  <a:lnTo>
                    <a:pt x="327240" y="5052263"/>
                  </a:lnTo>
                  <a:lnTo>
                    <a:pt x="267931" y="5066042"/>
                  </a:lnTo>
                  <a:lnTo>
                    <a:pt x="147485" y="5095557"/>
                  </a:lnTo>
                  <a:lnTo>
                    <a:pt x="106959" y="5107356"/>
                  </a:lnTo>
                  <a:lnTo>
                    <a:pt x="94195" y="5113096"/>
                  </a:lnTo>
                  <a:lnTo>
                    <a:pt x="76619" y="5077980"/>
                  </a:lnTo>
                  <a:lnTo>
                    <a:pt x="0" y="5180254"/>
                  </a:lnTo>
                  <a:lnTo>
                    <a:pt x="127774" y="5180177"/>
                  </a:lnTo>
                  <a:lnTo>
                    <a:pt x="117297" y="5159248"/>
                  </a:lnTo>
                  <a:lnTo>
                    <a:pt x="111264" y="5147195"/>
                  </a:lnTo>
                  <a:lnTo>
                    <a:pt x="137172" y="5137963"/>
                  </a:lnTo>
                  <a:lnTo>
                    <a:pt x="137528" y="5137861"/>
                  </a:lnTo>
                  <a:lnTo>
                    <a:pt x="157048" y="5132438"/>
                  </a:lnTo>
                  <a:lnTo>
                    <a:pt x="157251" y="5132387"/>
                  </a:lnTo>
                  <a:lnTo>
                    <a:pt x="157391" y="5132349"/>
                  </a:lnTo>
                  <a:lnTo>
                    <a:pt x="179641" y="5126723"/>
                  </a:lnTo>
                  <a:lnTo>
                    <a:pt x="179781" y="5126698"/>
                  </a:lnTo>
                  <a:lnTo>
                    <a:pt x="228968" y="5114683"/>
                  </a:lnTo>
                  <a:lnTo>
                    <a:pt x="281025" y="5102072"/>
                  </a:lnTo>
                  <a:lnTo>
                    <a:pt x="307949" y="5095748"/>
                  </a:lnTo>
                  <a:lnTo>
                    <a:pt x="308114" y="5095710"/>
                  </a:lnTo>
                  <a:lnTo>
                    <a:pt x="335457" y="5089474"/>
                  </a:lnTo>
                  <a:lnTo>
                    <a:pt x="335622" y="5089436"/>
                  </a:lnTo>
                  <a:lnTo>
                    <a:pt x="363575" y="5083327"/>
                  </a:lnTo>
                  <a:lnTo>
                    <a:pt x="421462" y="5071707"/>
                  </a:lnTo>
                  <a:lnTo>
                    <a:pt x="451218" y="5066347"/>
                  </a:lnTo>
                  <a:lnTo>
                    <a:pt x="451370" y="5066322"/>
                  </a:lnTo>
                  <a:lnTo>
                    <a:pt x="481431" y="5061407"/>
                  </a:lnTo>
                  <a:lnTo>
                    <a:pt x="481609" y="5061382"/>
                  </a:lnTo>
                  <a:lnTo>
                    <a:pt x="496722" y="5059096"/>
                  </a:lnTo>
                  <a:lnTo>
                    <a:pt x="496874" y="5059083"/>
                  </a:lnTo>
                  <a:lnTo>
                    <a:pt x="543331" y="5052961"/>
                  </a:lnTo>
                  <a:lnTo>
                    <a:pt x="591261" y="5048135"/>
                  </a:lnTo>
                  <a:lnTo>
                    <a:pt x="623252" y="5045811"/>
                  </a:lnTo>
                  <a:lnTo>
                    <a:pt x="623430" y="5045811"/>
                  </a:lnTo>
                  <a:lnTo>
                    <a:pt x="639508" y="5044922"/>
                  </a:lnTo>
                  <a:lnTo>
                    <a:pt x="639635" y="5044922"/>
                  </a:lnTo>
                  <a:lnTo>
                    <a:pt x="639775" y="5044922"/>
                  </a:lnTo>
                  <a:lnTo>
                    <a:pt x="656031" y="5044262"/>
                  </a:lnTo>
                  <a:lnTo>
                    <a:pt x="672223" y="5043868"/>
                  </a:lnTo>
                  <a:lnTo>
                    <a:pt x="688251" y="5043741"/>
                  </a:lnTo>
                  <a:lnTo>
                    <a:pt x="1034973" y="5043729"/>
                  </a:lnTo>
                  <a:close/>
                </a:path>
                <a:path w="9899015" h="7740650">
                  <a:moveTo>
                    <a:pt x="1063866" y="5048212"/>
                  </a:moveTo>
                  <a:lnTo>
                    <a:pt x="1057948" y="5047335"/>
                  </a:lnTo>
                  <a:lnTo>
                    <a:pt x="1050747" y="5046269"/>
                  </a:lnTo>
                  <a:lnTo>
                    <a:pt x="1048893" y="5046002"/>
                  </a:lnTo>
                  <a:lnTo>
                    <a:pt x="1045083" y="5045380"/>
                  </a:lnTo>
                  <a:lnTo>
                    <a:pt x="1034973" y="5043741"/>
                  </a:lnTo>
                  <a:lnTo>
                    <a:pt x="688251" y="5043741"/>
                  </a:lnTo>
                  <a:lnTo>
                    <a:pt x="704164" y="5043817"/>
                  </a:lnTo>
                  <a:lnTo>
                    <a:pt x="720140" y="5044135"/>
                  </a:lnTo>
                  <a:lnTo>
                    <a:pt x="736015" y="5044656"/>
                  </a:lnTo>
                  <a:lnTo>
                    <a:pt x="751776" y="5045367"/>
                  </a:lnTo>
                  <a:lnTo>
                    <a:pt x="751967" y="5045380"/>
                  </a:lnTo>
                  <a:lnTo>
                    <a:pt x="767384" y="5046256"/>
                  </a:lnTo>
                  <a:lnTo>
                    <a:pt x="782840" y="5047323"/>
                  </a:lnTo>
                  <a:lnTo>
                    <a:pt x="798118" y="5048542"/>
                  </a:lnTo>
                  <a:lnTo>
                    <a:pt x="857338" y="5054676"/>
                  </a:lnTo>
                  <a:lnTo>
                    <a:pt x="912139" y="5062093"/>
                  </a:lnTo>
                  <a:lnTo>
                    <a:pt x="962088" y="5070005"/>
                  </a:lnTo>
                  <a:lnTo>
                    <a:pt x="984885" y="5073853"/>
                  </a:lnTo>
                  <a:lnTo>
                    <a:pt x="1042911" y="5083619"/>
                  </a:lnTo>
                  <a:lnTo>
                    <a:pt x="1058303" y="5085893"/>
                  </a:lnTo>
                  <a:lnTo>
                    <a:pt x="1060640" y="5070018"/>
                  </a:lnTo>
                  <a:lnTo>
                    <a:pt x="1061224" y="5066068"/>
                  </a:lnTo>
                  <a:lnTo>
                    <a:pt x="1062901" y="5054676"/>
                  </a:lnTo>
                  <a:lnTo>
                    <a:pt x="1063396" y="5051387"/>
                  </a:lnTo>
                  <a:lnTo>
                    <a:pt x="1063815" y="5048555"/>
                  </a:lnTo>
                  <a:lnTo>
                    <a:pt x="1063866" y="5048212"/>
                  </a:lnTo>
                  <a:close/>
                </a:path>
                <a:path w="9899015" h="7740650">
                  <a:moveTo>
                    <a:pt x="4230370" y="5161204"/>
                  </a:moveTo>
                  <a:lnTo>
                    <a:pt x="3478441" y="5161204"/>
                  </a:lnTo>
                  <a:lnTo>
                    <a:pt x="3478974" y="5161229"/>
                  </a:lnTo>
                  <a:lnTo>
                    <a:pt x="3478047" y="5161204"/>
                  </a:lnTo>
                  <a:lnTo>
                    <a:pt x="3478441" y="5161204"/>
                  </a:lnTo>
                  <a:lnTo>
                    <a:pt x="2954159" y="5135677"/>
                  </a:lnTo>
                  <a:lnTo>
                    <a:pt x="2954236" y="5134280"/>
                  </a:lnTo>
                  <a:lnTo>
                    <a:pt x="2956026" y="5097615"/>
                  </a:lnTo>
                  <a:lnTo>
                    <a:pt x="2839085" y="5149139"/>
                  </a:lnTo>
                  <a:lnTo>
                    <a:pt x="2950464" y="5211775"/>
                  </a:lnTo>
                  <a:lnTo>
                    <a:pt x="2952305" y="5173738"/>
                  </a:lnTo>
                  <a:lnTo>
                    <a:pt x="3477577" y="5199304"/>
                  </a:lnTo>
                  <a:lnTo>
                    <a:pt x="4230370" y="5199304"/>
                  </a:lnTo>
                  <a:lnTo>
                    <a:pt x="4230370" y="5161229"/>
                  </a:lnTo>
                  <a:close/>
                </a:path>
                <a:path w="9899015" h="7740650">
                  <a:moveTo>
                    <a:pt x="5104130" y="5222011"/>
                  </a:moveTo>
                  <a:lnTo>
                    <a:pt x="5103952" y="5222024"/>
                  </a:lnTo>
                  <a:lnTo>
                    <a:pt x="5104130" y="5222011"/>
                  </a:lnTo>
                  <a:close/>
                </a:path>
                <a:path w="9899015" h="7740650">
                  <a:moveTo>
                    <a:pt x="5144516" y="5218176"/>
                  </a:moveTo>
                </a:path>
                <a:path w="9899015" h="7740650">
                  <a:moveTo>
                    <a:pt x="5203266" y="5207901"/>
                  </a:moveTo>
                </a:path>
                <a:path w="9899015" h="7740650">
                  <a:moveTo>
                    <a:pt x="5798045" y="5163655"/>
                  </a:moveTo>
                  <a:lnTo>
                    <a:pt x="5794819" y="5129022"/>
                  </a:lnTo>
                  <a:lnTo>
                    <a:pt x="5794514" y="5125720"/>
                  </a:lnTo>
                  <a:lnTo>
                    <a:pt x="5759247" y="5129022"/>
                  </a:lnTo>
                  <a:lnTo>
                    <a:pt x="5544769" y="5148834"/>
                  </a:lnTo>
                  <a:lnTo>
                    <a:pt x="5455132" y="5158410"/>
                  </a:lnTo>
                  <a:lnTo>
                    <a:pt x="5398973" y="5165242"/>
                  </a:lnTo>
                  <a:lnTo>
                    <a:pt x="5348821" y="5172430"/>
                  </a:lnTo>
                  <a:lnTo>
                    <a:pt x="5308562" y="5179898"/>
                  </a:lnTo>
                  <a:lnTo>
                    <a:pt x="5262588" y="5191201"/>
                  </a:lnTo>
                  <a:lnTo>
                    <a:pt x="5226469" y="5201704"/>
                  </a:lnTo>
                  <a:lnTo>
                    <a:pt x="5226240" y="5201767"/>
                  </a:lnTo>
                  <a:lnTo>
                    <a:pt x="5214658" y="5204993"/>
                  </a:lnTo>
                  <a:lnTo>
                    <a:pt x="5215039" y="5204879"/>
                  </a:lnTo>
                  <a:lnTo>
                    <a:pt x="5203266" y="5207901"/>
                  </a:lnTo>
                  <a:lnTo>
                    <a:pt x="5202758" y="5208028"/>
                  </a:lnTo>
                  <a:lnTo>
                    <a:pt x="5190731" y="5210746"/>
                  </a:lnTo>
                  <a:lnTo>
                    <a:pt x="5190439" y="5210822"/>
                  </a:lnTo>
                  <a:lnTo>
                    <a:pt x="5190160" y="5210873"/>
                  </a:lnTo>
                  <a:lnTo>
                    <a:pt x="5176952" y="5213426"/>
                  </a:lnTo>
                  <a:lnTo>
                    <a:pt x="5176596" y="5213502"/>
                  </a:lnTo>
                  <a:lnTo>
                    <a:pt x="5176431" y="5213528"/>
                  </a:lnTo>
                  <a:lnTo>
                    <a:pt x="5161648" y="5215915"/>
                  </a:lnTo>
                  <a:lnTo>
                    <a:pt x="5161331" y="5215979"/>
                  </a:lnTo>
                  <a:lnTo>
                    <a:pt x="5144516" y="5218176"/>
                  </a:lnTo>
                  <a:lnTo>
                    <a:pt x="5144008" y="5218239"/>
                  </a:lnTo>
                  <a:lnTo>
                    <a:pt x="5124869" y="5220208"/>
                  </a:lnTo>
                  <a:lnTo>
                    <a:pt x="5124513" y="5220246"/>
                  </a:lnTo>
                  <a:lnTo>
                    <a:pt x="5104130" y="5222011"/>
                  </a:lnTo>
                  <a:lnTo>
                    <a:pt x="5084140" y="5223573"/>
                  </a:lnTo>
                  <a:lnTo>
                    <a:pt x="5083949" y="5223586"/>
                  </a:lnTo>
                  <a:lnTo>
                    <a:pt x="5064734" y="5224894"/>
                  </a:lnTo>
                  <a:lnTo>
                    <a:pt x="5064557" y="5224907"/>
                  </a:lnTo>
                  <a:lnTo>
                    <a:pt x="5045786" y="5225961"/>
                  </a:lnTo>
                  <a:lnTo>
                    <a:pt x="4990541" y="5227764"/>
                  </a:lnTo>
                  <a:lnTo>
                    <a:pt x="4972113" y="5227879"/>
                  </a:lnTo>
                  <a:lnTo>
                    <a:pt x="4953559" y="5227764"/>
                  </a:lnTo>
                  <a:lnTo>
                    <a:pt x="4937455" y="5227447"/>
                  </a:lnTo>
                  <a:lnTo>
                    <a:pt x="4935080" y="5227409"/>
                  </a:lnTo>
                  <a:lnTo>
                    <a:pt x="4896358" y="5225974"/>
                  </a:lnTo>
                  <a:lnTo>
                    <a:pt x="4855743" y="5223611"/>
                  </a:lnTo>
                  <a:lnTo>
                    <a:pt x="4810252" y="5220208"/>
                  </a:lnTo>
                  <a:lnTo>
                    <a:pt x="4767618" y="5215496"/>
                  </a:lnTo>
                  <a:lnTo>
                    <a:pt x="4730737" y="5209337"/>
                  </a:lnTo>
                  <a:lnTo>
                    <a:pt x="4713287" y="5205806"/>
                  </a:lnTo>
                  <a:lnTo>
                    <a:pt x="4696180" y="5202021"/>
                  </a:lnTo>
                  <a:lnTo>
                    <a:pt x="4646155" y="5190287"/>
                  </a:lnTo>
                  <a:lnTo>
                    <a:pt x="4628273" y="5186286"/>
                  </a:lnTo>
                  <a:lnTo>
                    <a:pt x="4615332" y="5184305"/>
                  </a:lnTo>
                  <a:lnTo>
                    <a:pt x="4615904" y="5180012"/>
                  </a:lnTo>
                  <a:lnTo>
                    <a:pt x="4620399" y="5145913"/>
                  </a:lnTo>
                  <a:lnTo>
                    <a:pt x="4499610" y="5187645"/>
                  </a:lnTo>
                  <a:lnTo>
                    <a:pt x="4605464" y="5259235"/>
                  </a:lnTo>
                  <a:lnTo>
                    <a:pt x="4610354" y="5222075"/>
                  </a:lnTo>
                  <a:lnTo>
                    <a:pt x="4621085" y="5223726"/>
                  </a:lnTo>
                  <a:lnTo>
                    <a:pt x="4637570" y="5227409"/>
                  </a:lnTo>
                  <a:lnTo>
                    <a:pt x="4654334" y="5231320"/>
                  </a:lnTo>
                  <a:lnTo>
                    <a:pt x="4687836" y="5239194"/>
                  </a:lnTo>
                  <a:lnTo>
                    <a:pt x="4705210" y="5243042"/>
                  </a:lnTo>
                  <a:lnTo>
                    <a:pt x="4762398" y="5253228"/>
                  </a:lnTo>
                  <a:lnTo>
                    <a:pt x="4807153" y="5258181"/>
                  </a:lnTo>
                  <a:lnTo>
                    <a:pt x="4852479" y="5261584"/>
                  </a:lnTo>
                  <a:lnTo>
                    <a:pt x="4894440" y="5264023"/>
                  </a:lnTo>
                  <a:lnTo>
                    <a:pt x="4934013" y="5265483"/>
                  </a:lnTo>
                  <a:lnTo>
                    <a:pt x="4972126" y="5265979"/>
                  </a:lnTo>
                  <a:lnTo>
                    <a:pt x="4990922" y="5265852"/>
                  </a:lnTo>
                  <a:lnTo>
                    <a:pt x="5047615" y="5264023"/>
                  </a:lnTo>
                  <a:lnTo>
                    <a:pt x="5086807" y="5261584"/>
                  </a:lnTo>
                  <a:lnTo>
                    <a:pt x="5128285" y="5258155"/>
                  </a:lnTo>
                  <a:lnTo>
                    <a:pt x="5166995" y="5253647"/>
                  </a:lnTo>
                  <a:lnTo>
                    <a:pt x="5211940" y="5244998"/>
                  </a:lnTo>
                  <a:lnTo>
                    <a:pt x="5248541" y="5234940"/>
                  </a:lnTo>
                  <a:lnTo>
                    <a:pt x="5272697" y="5227942"/>
                  </a:lnTo>
                  <a:lnTo>
                    <a:pt x="5273065" y="5227840"/>
                  </a:lnTo>
                  <a:lnTo>
                    <a:pt x="5274665" y="5227409"/>
                  </a:lnTo>
                  <a:lnTo>
                    <a:pt x="5276875" y="5226812"/>
                  </a:lnTo>
                  <a:lnTo>
                    <a:pt x="5300396" y="5220779"/>
                  </a:lnTo>
                  <a:lnTo>
                    <a:pt x="5300535" y="5220741"/>
                  </a:lnTo>
                  <a:lnTo>
                    <a:pt x="5316613" y="5217147"/>
                  </a:lnTo>
                  <a:lnTo>
                    <a:pt x="5322405" y="5215991"/>
                  </a:lnTo>
                  <a:lnTo>
                    <a:pt x="5334305" y="5213629"/>
                  </a:lnTo>
                  <a:lnTo>
                    <a:pt x="5334647" y="5213566"/>
                  </a:lnTo>
                  <a:lnTo>
                    <a:pt x="5334838" y="5213528"/>
                  </a:lnTo>
                  <a:lnTo>
                    <a:pt x="5350103" y="5210873"/>
                  </a:lnTo>
                  <a:lnTo>
                    <a:pt x="5354777" y="5210060"/>
                  </a:lnTo>
                  <a:lnTo>
                    <a:pt x="5355056" y="5210022"/>
                  </a:lnTo>
                  <a:lnTo>
                    <a:pt x="5368137" y="5208028"/>
                  </a:lnTo>
                  <a:lnTo>
                    <a:pt x="5378437" y="5206479"/>
                  </a:lnTo>
                  <a:lnTo>
                    <a:pt x="5389384" y="5204993"/>
                  </a:lnTo>
                  <a:lnTo>
                    <a:pt x="5403812" y="5203037"/>
                  </a:lnTo>
                  <a:lnTo>
                    <a:pt x="5403964" y="5203025"/>
                  </a:lnTo>
                  <a:lnTo>
                    <a:pt x="5459425" y="5196256"/>
                  </a:lnTo>
                  <a:lnTo>
                    <a:pt x="5488876" y="5192979"/>
                  </a:lnTo>
                  <a:lnTo>
                    <a:pt x="5548528" y="5186756"/>
                  </a:lnTo>
                  <a:lnTo>
                    <a:pt x="5548655" y="5186743"/>
                  </a:lnTo>
                  <a:lnTo>
                    <a:pt x="5608256" y="5180952"/>
                  </a:lnTo>
                  <a:lnTo>
                    <a:pt x="5608383" y="5180939"/>
                  </a:lnTo>
                  <a:lnTo>
                    <a:pt x="5665495" y="5175669"/>
                  </a:lnTo>
                  <a:lnTo>
                    <a:pt x="5798045" y="5163655"/>
                  </a:lnTo>
                  <a:close/>
                </a:path>
                <a:path w="9899015" h="7740650">
                  <a:moveTo>
                    <a:pt x="6592011" y="1343418"/>
                  </a:moveTo>
                  <a:lnTo>
                    <a:pt x="6558839" y="1324698"/>
                  </a:lnTo>
                  <a:lnTo>
                    <a:pt x="6411671" y="1585633"/>
                  </a:lnTo>
                  <a:lnTo>
                    <a:pt x="6337592" y="1717624"/>
                  </a:lnTo>
                  <a:lnTo>
                    <a:pt x="6317767" y="1753235"/>
                  </a:lnTo>
                  <a:lnTo>
                    <a:pt x="6284430" y="1734705"/>
                  </a:lnTo>
                  <a:lnTo>
                    <a:pt x="6278880" y="1862378"/>
                  </a:lnTo>
                  <a:lnTo>
                    <a:pt x="6374866" y="1796707"/>
                  </a:lnTo>
                  <a:lnTo>
                    <a:pt x="6384353" y="1790217"/>
                  </a:lnTo>
                  <a:lnTo>
                    <a:pt x="6351067" y="1771738"/>
                  </a:lnTo>
                  <a:lnTo>
                    <a:pt x="6370828" y="1736242"/>
                  </a:lnTo>
                  <a:lnTo>
                    <a:pt x="6455346" y="1585671"/>
                  </a:lnTo>
                  <a:lnTo>
                    <a:pt x="6592011" y="1343418"/>
                  </a:lnTo>
                  <a:close/>
                </a:path>
                <a:path w="9899015" h="7740650">
                  <a:moveTo>
                    <a:pt x="7034771" y="546201"/>
                  </a:moveTo>
                  <a:lnTo>
                    <a:pt x="7029691" y="543458"/>
                  </a:lnTo>
                  <a:lnTo>
                    <a:pt x="7001269" y="528066"/>
                  </a:lnTo>
                  <a:lnTo>
                    <a:pt x="6993052" y="543229"/>
                  </a:lnTo>
                  <a:lnTo>
                    <a:pt x="6992950" y="543433"/>
                  </a:lnTo>
                  <a:lnTo>
                    <a:pt x="6983146" y="560984"/>
                  </a:lnTo>
                  <a:lnTo>
                    <a:pt x="6983044" y="561174"/>
                  </a:lnTo>
                  <a:lnTo>
                    <a:pt x="6958838" y="603351"/>
                  </a:lnTo>
                  <a:lnTo>
                    <a:pt x="6958762" y="603491"/>
                  </a:lnTo>
                  <a:lnTo>
                    <a:pt x="6864578" y="764235"/>
                  </a:lnTo>
                  <a:lnTo>
                    <a:pt x="6831139" y="821817"/>
                  </a:lnTo>
                  <a:lnTo>
                    <a:pt x="6799224" y="877747"/>
                  </a:lnTo>
                  <a:lnTo>
                    <a:pt x="6774193" y="922858"/>
                  </a:lnTo>
                  <a:lnTo>
                    <a:pt x="6757175" y="953985"/>
                  </a:lnTo>
                  <a:lnTo>
                    <a:pt x="6744576" y="976693"/>
                  </a:lnTo>
                  <a:lnTo>
                    <a:pt x="6744500" y="976833"/>
                  </a:lnTo>
                  <a:lnTo>
                    <a:pt x="6720535" y="1019149"/>
                  </a:lnTo>
                  <a:lnTo>
                    <a:pt x="6720446" y="1019314"/>
                  </a:lnTo>
                  <a:lnTo>
                    <a:pt x="6698399" y="1057325"/>
                  </a:lnTo>
                  <a:lnTo>
                    <a:pt x="6698323" y="1057465"/>
                  </a:lnTo>
                  <a:lnTo>
                    <a:pt x="6679412" y="1089456"/>
                  </a:lnTo>
                  <a:lnTo>
                    <a:pt x="6646621" y="1070063"/>
                  </a:lnTo>
                  <a:lnTo>
                    <a:pt x="6637655" y="1197533"/>
                  </a:lnTo>
                  <a:lnTo>
                    <a:pt x="6736943" y="1133436"/>
                  </a:lnTo>
                  <a:lnTo>
                    <a:pt x="6745021" y="1128229"/>
                  </a:lnTo>
                  <a:lnTo>
                    <a:pt x="6712204" y="1108849"/>
                  </a:lnTo>
                  <a:lnTo>
                    <a:pt x="6731241" y="1076642"/>
                  </a:lnTo>
                  <a:lnTo>
                    <a:pt x="6742354" y="1057465"/>
                  </a:lnTo>
                  <a:lnTo>
                    <a:pt x="6753555" y="1038174"/>
                  </a:lnTo>
                  <a:lnTo>
                    <a:pt x="6777774" y="995387"/>
                  </a:lnTo>
                  <a:lnTo>
                    <a:pt x="6788061" y="976833"/>
                  </a:lnTo>
                  <a:lnTo>
                    <a:pt x="6790588" y="972299"/>
                  </a:lnTo>
                  <a:lnTo>
                    <a:pt x="6800596" y="953985"/>
                  </a:lnTo>
                  <a:lnTo>
                    <a:pt x="6803758" y="948207"/>
                  </a:lnTo>
                  <a:lnTo>
                    <a:pt x="6817576" y="922997"/>
                  </a:lnTo>
                  <a:lnTo>
                    <a:pt x="6832359" y="896556"/>
                  </a:lnTo>
                  <a:lnTo>
                    <a:pt x="6832447" y="896404"/>
                  </a:lnTo>
                  <a:lnTo>
                    <a:pt x="6864121" y="840879"/>
                  </a:lnTo>
                  <a:lnTo>
                    <a:pt x="6897471" y="783463"/>
                  </a:lnTo>
                  <a:lnTo>
                    <a:pt x="6991769" y="622528"/>
                  </a:lnTo>
                  <a:lnTo>
                    <a:pt x="7016255" y="579843"/>
                  </a:lnTo>
                  <a:lnTo>
                    <a:pt x="7026389" y="561695"/>
                  </a:lnTo>
                  <a:lnTo>
                    <a:pt x="7034771" y="546201"/>
                  </a:lnTo>
                  <a:close/>
                </a:path>
                <a:path w="9899015" h="7740650">
                  <a:moveTo>
                    <a:pt x="7419772" y="37947"/>
                  </a:moveTo>
                  <a:lnTo>
                    <a:pt x="7416381" y="254"/>
                  </a:lnTo>
                  <a:lnTo>
                    <a:pt x="7416368" y="0"/>
                  </a:lnTo>
                  <a:lnTo>
                    <a:pt x="7414285" y="190"/>
                  </a:lnTo>
                  <a:lnTo>
                    <a:pt x="7412634" y="241"/>
                  </a:lnTo>
                  <a:lnTo>
                    <a:pt x="7411999" y="254"/>
                  </a:lnTo>
                  <a:lnTo>
                    <a:pt x="7412431" y="241"/>
                  </a:lnTo>
                  <a:lnTo>
                    <a:pt x="7405675" y="215"/>
                  </a:lnTo>
                  <a:lnTo>
                    <a:pt x="7367333" y="4838"/>
                  </a:lnTo>
                  <a:lnTo>
                    <a:pt x="7330808" y="21666"/>
                  </a:lnTo>
                  <a:lnTo>
                    <a:pt x="7317549" y="29997"/>
                  </a:lnTo>
                  <a:lnTo>
                    <a:pt x="7305383" y="37452"/>
                  </a:lnTo>
                  <a:lnTo>
                    <a:pt x="7272858" y="61620"/>
                  </a:lnTo>
                  <a:lnTo>
                    <a:pt x="7243064" y="93738"/>
                  </a:lnTo>
                  <a:lnTo>
                    <a:pt x="7216153" y="130136"/>
                  </a:lnTo>
                  <a:lnTo>
                    <a:pt x="7185012" y="179412"/>
                  </a:lnTo>
                  <a:lnTo>
                    <a:pt x="7163638" y="216700"/>
                  </a:lnTo>
                  <a:lnTo>
                    <a:pt x="7131774" y="275666"/>
                  </a:lnTo>
                  <a:lnTo>
                    <a:pt x="7118667" y="301040"/>
                  </a:lnTo>
                  <a:lnTo>
                    <a:pt x="7084695" y="283616"/>
                  </a:lnTo>
                  <a:lnTo>
                    <a:pt x="7083425" y="411403"/>
                  </a:lnTo>
                  <a:lnTo>
                    <a:pt x="7175373" y="343852"/>
                  </a:lnTo>
                  <a:lnTo>
                    <a:pt x="7186409" y="335749"/>
                  </a:lnTo>
                  <a:lnTo>
                    <a:pt x="7152576" y="318414"/>
                  </a:lnTo>
                  <a:lnTo>
                    <a:pt x="7165429" y="293522"/>
                  </a:lnTo>
                  <a:lnTo>
                    <a:pt x="7165568" y="293268"/>
                  </a:lnTo>
                  <a:lnTo>
                    <a:pt x="7186193" y="254711"/>
                  </a:lnTo>
                  <a:lnTo>
                    <a:pt x="7186308" y="254508"/>
                  </a:lnTo>
                  <a:lnTo>
                    <a:pt x="7196747" y="235572"/>
                  </a:lnTo>
                  <a:lnTo>
                    <a:pt x="7196849" y="235394"/>
                  </a:lnTo>
                  <a:lnTo>
                    <a:pt x="7207275" y="216916"/>
                  </a:lnTo>
                  <a:lnTo>
                    <a:pt x="7207402" y="216700"/>
                  </a:lnTo>
                  <a:lnTo>
                    <a:pt x="7217715" y="198970"/>
                  </a:lnTo>
                  <a:lnTo>
                    <a:pt x="7217867" y="198704"/>
                  </a:lnTo>
                  <a:lnTo>
                    <a:pt x="7227951" y="181991"/>
                  </a:lnTo>
                  <a:lnTo>
                    <a:pt x="7228154" y="181673"/>
                  </a:lnTo>
                  <a:lnTo>
                    <a:pt x="7237870" y="166255"/>
                  </a:lnTo>
                  <a:lnTo>
                    <a:pt x="7238060" y="165976"/>
                  </a:lnTo>
                  <a:lnTo>
                    <a:pt x="7238136" y="165849"/>
                  </a:lnTo>
                  <a:lnTo>
                    <a:pt x="7247445" y="151879"/>
                  </a:lnTo>
                  <a:lnTo>
                    <a:pt x="7247598" y="151663"/>
                  </a:lnTo>
                  <a:lnTo>
                    <a:pt x="7247725" y="151472"/>
                  </a:lnTo>
                  <a:lnTo>
                    <a:pt x="7256488" y="139039"/>
                  </a:lnTo>
                  <a:lnTo>
                    <a:pt x="7256754" y="138671"/>
                  </a:lnTo>
                  <a:lnTo>
                    <a:pt x="7264832" y="127762"/>
                  </a:lnTo>
                  <a:lnTo>
                    <a:pt x="7265124" y="127381"/>
                  </a:lnTo>
                  <a:lnTo>
                    <a:pt x="7272515" y="117919"/>
                  </a:lnTo>
                  <a:lnTo>
                    <a:pt x="7272680" y="117729"/>
                  </a:lnTo>
                  <a:lnTo>
                    <a:pt x="7272896" y="117462"/>
                  </a:lnTo>
                  <a:lnTo>
                    <a:pt x="7279627" y="109385"/>
                  </a:lnTo>
                  <a:lnTo>
                    <a:pt x="7279843" y="109131"/>
                  </a:lnTo>
                  <a:lnTo>
                    <a:pt x="7280059" y="108877"/>
                  </a:lnTo>
                  <a:lnTo>
                    <a:pt x="7286218" y="102006"/>
                  </a:lnTo>
                  <a:lnTo>
                    <a:pt x="7286447" y="101752"/>
                  </a:lnTo>
                  <a:lnTo>
                    <a:pt x="7286726" y="101460"/>
                  </a:lnTo>
                  <a:lnTo>
                    <a:pt x="7292365" y="95643"/>
                  </a:lnTo>
                  <a:lnTo>
                    <a:pt x="7292924" y="95072"/>
                  </a:lnTo>
                  <a:lnTo>
                    <a:pt x="7292568" y="95440"/>
                  </a:lnTo>
                  <a:lnTo>
                    <a:pt x="7292949" y="95072"/>
                  </a:lnTo>
                  <a:lnTo>
                    <a:pt x="7298156" y="90131"/>
                  </a:lnTo>
                  <a:lnTo>
                    <a:pt x="7298499" y="89814"/>
                  </a:lnTo>
                  <a:lnTo>
                    <a:pt x="7298131" y="90131"/>
                  </a:lnTo>
                  <a:lnTo>
                    <a:pt x="7298766" y="89560"/>
                  </a:lnTo>
                  <a:lnTo>
                    <a:pt x="7298499" y="89814"/>
                  </a:lnTo>
                  <a:lnTo>
                    <a:pt x="7298779" y="89560"/>
                  </a:lnTo>
                  <a:lnTo>
                    <a:pt x="7303681" y="85318"/>
                  </a:lnTo>
                  <a:lnTo>
                    <a:pt x="7303897" y="85140"/>
                  </a:lnTo>
                  <a:lnTo>
                    <a:pt x="7304329" y="84785"/>
                  </a:lnTo>
                  <a:lnTo>
                    <a:pt x="7314539" y="77025"/>
                  </a:lnTo>
                  <a:lnTo>
                    <a:pt x="7314959" y="76733"/>
                  </a:lnTo>
                  <a:lnTo>
                    <a:pt x="7319835" y="73431"/>
                  </a:lnTo>
                  <a:lnTo>
                    <a:pt x="7319962" y="73355"/>
                  </a:lnTo>
                  <a:lnTo>
                    <a:pt x="7320267" y="73152"/>
                  </a:lnTo>
                  <a:lnTo>
                    <a:pt x="7325449" y="69850"/>
                  </a:lnTo>
                  <a:lnTo>
                    <a:pt x="7325754" y="69659"/>
                  </a:lnTo>
                  <a:lnTo>
                    <a:pt x="7337717" y="62318"/>
                  </a:lnTo>
                  <a:lnTo>
                    <a:pt x="7350773" y="54127"/>
                  </a:lnTo>
                  <a:lnTo>
                    <a:pt x="7350976" y="54000"/>
                  </a:lnTo>
                  <a:lnTo>
                    <a:pt x="7356653" y="50533"/>
                  </a:lnTo>
                  <a:lnTo>
                    <a:pt x="7386460" y="39573"/>
                  </a:lnTo>
                  <a:lnTo>
                    <a:pt x="7386053" y="39624"/>
                  </a:lnTo>
                  <a:lnTo>
                    <a:pt x="7387018" y="39458"/>
                  </a:lnTo>
                  <a:lnTo>
                    <a:pt x="7386460" y="39573"/>
                  </a:lnTo>
                  <a:lnTo>
                    <a:pt x="7387222" y="39458"/>
                  </a:lnTo>
                  <a:lnTo>
                    <a:pt x="7390371" y="39014"/>
                  </a:lnTo>
                  <a:lnTo>
                    <a:pt x="7390651" y="38976"/>
                  </a:lnTo>
                  <a:lnTo>
                    <a:pt x="7391311" y="38912"/>
                  </a:lnTo>
                  <a:lnTo>
                    <a:pt x="7394308" y="38633"/>
                  </a:lnTo>
                  <a:lnTo>
                    <a:pt x="7395413" y="38569"/>
                  </a:lnTo>
                  <a:lnTo>
                    <a:pt x="7398245" y="38417"/>
                  </a:lnTo>
                  <a:lnTo>
                    <a:pt x="7399947" y="38392"/>
                  </a:lnTo>
                  <a:lnTo>
                    <a:pt x="7405916" y="38328"/>
                  </a:lnTo>
                  <a:lnTo>
                    <a:pt x="7412825" y="38341"/>
                  </a:lnTo>
                  <a:lnTo>
                    <a:pt x="7413663" y="38315"/>
                  </a:lnTo>
                  <a:lnTo>
                    <a:pt x="7416622" y="38227"/>
                  </a:lnTo>
                  <a:lnTo>
                    <a:pt x="7419772" y="37947"/>
                  </a:lnTo>
                  <a:close/>
                </a:path>
                <a:path w="9899015" h="7740650">
                  <a:moveTo>
                    <a:pt x="7514222" y="5031384"/>
                  </a:moveTo>
                  <a:lnTo>
                    <a:pt x="7465479" y="5030711"/>
                  </a:lnTo>
                  <a:lnTo>
                    <a:pt x="7168261" y="5026609"/>
                  </a:lnTo>
                  <a:lnTo>
                    <a:pt x="7030009" y="5027460"/>
                  </a:lnTo>
                  <a:lnTo>
                    <a:pt x="6934454" y="5029670"/>
                  </a:lnTo>
                  <a:lnTo>
                    <a:pt x="6837921" y="5033569"/>
                  </a:lnTo>
                  <a:lnTo>
                    <a:pt x="6740677" y="5039144"/>
                  </a:lnTo>
                  <a:lnTo>
                    <a:pt x="6597599" y="5049621"/>
                  </a:lnTo>
                  <a:lnTo>
                    <a:pt x="6426555" y="5064709"/>
                  </a:lnTo>
                  <a:lnTo>
                    <a:pt x="6348247" y="5072189"/>
                  </a:lnTo>
                  <a:lnTo>
                    <a:pt x="6346406" y="5072367"/>
                  </a:lnTo>
                  <a:lnTo>
                    <a:pt x="6342812" y="5034445"/>
                  </a:lnTo>
                  <a:lnTo>
                    <a:pt x="6234430" y="5102149"/>
                  </a:lnTo>
                  <a:lnTo>
                    <a:pt x="6353619" y="5148224"/>
                  </a:lnTo>
                  <a:lnTo>
                    <a:pt x="6350267" y="5113007"/>
                  </a:lnTo>
                  <a:lnTo>
                    <a:pt x="6350013" y="5110302"/>
                  </a:lnTo>
                  <a:lnTo>
                    <a:pt x="6426898" y="5102936"/>
                  </a:lnTo>
                  <a:lnTo>
                    <a:pt x="6427025" y="5102923"/>
                  </a:lnTo>
                  <a:lnTo>
                    <a:pt x="6510642" y="5095265"/>
                  </a:lnTo>
                  <a:lnTo>
                    <a:pt x="6554927" y="5091404"/>
                  </a:lnTo>
                  <a:lnTo>
                    <a:pt x="6555079" y="5091392"/>
                  </a:lnTo>
                  <a:lnTo>
                    <a:pt x="6600634" y="5087607"/>
                  </a:lnTo>
                  <a:lnTo>
                    <a:pt x="6600787" y="5087594"/>
                  </a:lnTo>
                  <a:lnTo>
                    <a:pt x="6647396" y="5083924"/>
                  </a:lnTo>
                  <a:lnTo>
                    <a:pt x="6694970" y="5080432"/>
                  </a:lnTo>
                  <a:lnTo>
                    <a:pt x="6743179" y="5077168"/>
                  </a:lnTo>
                  <a:lnTo>
                    <a:pt x="6791630" y="5074209"/>
                  </a:lnTo>
                  <a:lnTo>
                    <a:pt x="6840004" y="5071618"/>
                  </a:lnTo>
                  <a:lnTo>
                    <a:pt x="6888099" y="5069459"/>
                  </a:lnTo>
                  <a:lnTo>
                    <a:pt x="6935724" y="5067757"/>
                  </a:lnTo>
                  <a:lnTo>
                    <a:pt x="6983235" y="5066474"/>
                  </a:lnTo>
                  <a:lnTo>
                    <a:pt x="7030682" y="5065560"/>
                  </a:lnTo>
                  <a:lnTo>
                    <a:pt x="7077392" y="5064988"/>
                  </a:lnTo>
                  <a:lnTo>
                    <a:pt x="7123316" y="5064722"/>
                  </a:lnTo>
                  <a:lnTo>
                    <a:pt x="7168134" y="5064722"/>
                  </a:lnTo>
                  <a:lnTo>
                    <a:pt x="7211822" y="5064899"/>
                  </a:lnTo>
                  <a:lnTo>
                    <a:pt x="7254024" y="5065280"/>
                  </a:lnTo>
                  <a:lnTo>
                    <a:pt x="7333297" y="5066373"/>
                  </a:lnTo>
                  <a:lnTo>
                    <a:pt x="7404176" y="5067655"/>
                  </a:lnTo>
                  <a:lnTo>
                    <a:pt x="7513688" y="5069471"/>
                  </a:lnTo>
                  <a:lnTo>
                    <a:pt x="7513752" y="5064709"/>
                  </a:lnTo>
                  <a:lnTo>
                    <a:pt x="7514222" y="5031384"/>
                  </a:lnTo>
                  <a:close/>
                </a:path>
                <a:path w="9899015" h="7740650">
                  <a:moveTo>
                    <a:pt x="8203565" y="7289089"/>
                  </a:moveTo>
                  <a:lnTo>
                    <a:pt x="8095374" y="7357110"/>
                  </a:lnTo>
                  <a:lnTo>
                    <a:pt x="8127974" y="7376922"/>
                  </a:lnTo>
                  <a:lnTo>
                    <a:pt x="8090014" y="7439660"/>
                  </a:lnTo>
                  <a:lnTo>
                    <a:pt x="8049933" y="7506805"/>
                  </a:lnTo>
                  <a:lnTo>
                    <a:pt x="8011490" y="7572286"/>
                  </a:lnTo>
                  <a:lnTo>
                    <a:pt x="7976375" y="7632916"/>
                  </a:lnTo>
                  <a:lnTo>
                    <a:pt x="7925422" y="7721562"/>
                  </a:lnTo>
                  <a:lnTo>
                    <a:pt x="7958455" y="7740548"/>
                  </a:lnTo>
                  <a:lnTo>
                    <a:pt x="8009356" y="7651991"/>
                  </a:lnTo>
                  <a:lnTo>
                    <a:pt x="8044370" y="7591526"/>
                  </a:lnTo>
                  <a:lnTo>
                    <a:pt x="8082674" y="7526274"/>
                  </a:lnTo>
                  <a:lnTo>
                    <a:pt x="8082750" y="7526147"/>
                  </a:lnTo>
                  <a:lnTo>
                    <a:pt x="8122640" y="7459332"/>
                  </a:lnTo>
                  <a:lnTo>
                    <a:pt x="8160537" y="7396696"/>
                  </a:lnTo>
                  <a:lnTo>
                    <a:pt x="8193062" y="7416444"/>
                  </a:lnTo>
                  <a:lnTo>
                    <a:pt x="8198332" y="7352487"/>
                  </a:lnTo>
                  <a:lnTo>
                    <a:pt x="8203565" y="7289089"/>
                  </a:lnTo>
                  <a:close/>
                </a:path>
                <a:path w="9899015" h="7740650">
                  <a:moveTo>
                    <a:pt x="8451418" y="7107529"/>
                  </a:moveTo>
                  <a:lnTo>
                    <a:pt x="8451240" y="7107580"/>
                  </a:lnTo>
                  <a:lnTo>
                    <a:pt x="8451418" y="7107529"/>
                  </a:lnTo>
                  <a:close/>
                </a:path>
                <a:path w="9899015" h="7740650">
                  <a:moveTo>
                    <a:pt x="8547214" y="7075716"/>
                  </a:moveTo>
                  <a:lnTo>
                    <a:pt x="8547049" y="7075767"/>
                  </a:lnTo>
                  <a:lnTo>
                    <a:pt x="8547214" y="7075716"/>
                  </a:lnTo>
                  <a:close/>
                </a:path>
                <a:path w="9899015" h="7740650">
                  <a:moveTo>
                    <a:pt x="8643734" y="7040219"/>
                  </a:moveTo>
                  <a:lnTo>
                    <a:pt x="8643582" y="7040270"/>
                  </a:lnTo>
                  <a:lnTo>
                    <a:pt x="8643734" y="7040219"/>
                  </a:lnTo>
                  <a:close/>
                </a:path>
                <a:path w="9899015" h="7740650">
                  <a:moveTo>
                    <a:pt x="9043035" y="6904914"/>
                  </a:moveTo>
                  <a:lnTo>
                    <a:pt x="8915971" y="6891261"/>
                  </a:lnTo>
                  <a:lnTo>
                    <a:pt x="8929306" y="6927101"/>
                  </a:lnTo>
                  <a:lnTo>
                    <a:pt x="8898763" y="6938632"/>
                  </a:lnTo>
                  <a:lnTo>
                    <a:pt x="8809355" y="6974218"/>
                  </a:lnTo>
                  <a:lnTo>
                    <a:pt x="8735352" y="7004151"/>
                  </a:lnTo>
                  <a:lnTo>
                    <a:pt x="8690267" y="7022109"/>
                  </a:lnTo>
                  <a:lnTo>
                    <a:pt x="8690115" y="7022173"/>
                  </a:lnTo>
                  <a:lnTo>
                    <a:pt x="8643734" y="7040219"/>
                  </a:lnTo>
                  <a:lnTo>
                    <a:pt x="8620011" y="7049224"/>
                  </a:lnTo>
                  <a:lnTo>
                    <a:pt x="8596008" y="7058165"/>
                  </a:lnTo>
                  <a:lnTo>
                    <a:pt x="8595881" y="7058215"/>
                  </a:lnTo>
                  <a:lnTo>
                    <a:pt x="8571738" y="7067004"/>
                  </a:lnTo>
                  <a:lnTo>
                    <a:pt x="8571586" y="7067055"/>
                  </a:lnTo>
                  <a:lnTo>
                    <a:pt x="8547214" y="7075716"/>
                  </a:lnTo>
                  <a:lnTo>
                    <a:pt x="8522538" y="7084238"/>
                  </a:lnTo>
                  <a:lnTo>
                    <a:pt x="8498497" y="7092302"/>
                  </a:lnTo>
                  <a:lnTo>
                    <a:pt x="8498357" y="7092353"/>
                  </a:lnTo>
                  <a:lnTo>
                    <a:pt x="8474685" y="7100100"/>
                  </a:lnTo>
                  <a:lnTo>
                    <a:pt x="8474558" y="7100138"/>
                  </a:lnTo>
                  <a:lnTo>
                    <a:pt x="8451418" y="7107529"/>
                  </a:lnTo>
                  <a:lnTo>
                    <a:pt x="8406333" y="7121461"/>
                  </a:lnTo>
                  <a:lnTo>
                    <a:pt x="8364537" y="7133882"/>
                  </a:lnTo>
                  <a:lnTo>
                    <a:pt x="8364398" y="7133920"/>
                  </a:lnTo>
                  <a:lnTo>
                    <a:pt x="8326133" y="7144982"/>
                  </a:lnTo>
                  <a:lnTo>
                    <a:pt x="8291931" y="7154685"/>
                  </a:lnTo>
                  <a:lnTo>
                    <a:pt x="8238909" y="7169823"/>
                  </a:lnTo>
                  <a:lnTo>
                    <a:pt x="8249501" y="7206424"/>
                  </a:lnTo>
                  <a:lnTo>
                    <a:pt x="8273047" y="7199617"/>
                  </a:lnTo>
                  <a:lnTo>
                    <a:pt x="8336572" y="7181621"/>
                  </a:lnTo>
                  <a:lnTo>
                    <a:pt x="8417484" y="7157885"/>
                  </a:lnTo>
                  <a:lnTo>
                    <a:pt x="8459165" y="7145007"/>
                  </a:lnTo>
                  <a:lnTo>
                    <a:pt x="8462747" y="7143902"/>
                  </a:lnTo>
                  <a:lnTo>
                    <a:pt x="8531352" y="7121461"/>
                  </a:lnTo>
                  <a:lnTo>
                    <a:pt x="8592083" y="7100138"/>
                  </a:lnTo>
                  <a:lnTo>
                    <a:pt x="8635136" y="7084238"/>
                  </a:lnTo>
                  <a:lnTo>
                    <a:pt x="8702548" y="7058215"/>
                  </a:lnTo>
                  <a:lnTo>
                    <a:pt x="8792388" y="7022173"/>
                  </a:lnTo>
                  <a:lnTo>
                    <a:pt x="8834971" y="7004952"/>
                  </a:lnTo>
                  <a:lnTo>
                    <a:pt x="8874747" y="6988975"/>
                  </a:lnTo>
                  <a:lnTo>
                    <a:pt x="8874874" y="6988924"/>
                  </a:lnTo>
                  <a:lnTo>
                    <a:pt x="8912327" y="6974230"/>
                  </a:lnTo>
                  <a:lnTo>
                    <a:pt x="8912492" y="6974167"/>
                  </a:lnTo>
                  <a:lnTo>
                    <a:pt x="8942616" y="6962800"/>
                  </a:lnTo>
                  <a:lnTo>
                    <a:pt x="8955875" y="6998373"/>
                  </a:lnTo>
                  <a:lnTo>
                    <a:pt x="9031745" y="6917017"/>
                  </a:lnTo>
                  <a:lnTo>
                    <a:pt x="9043035" y="6904914"/>
                  </a:lnTo>
                  <a:close/>
                </a:path>
                <a:path w="9899015" h="7740650">
                  <a:moveTo>
                    <a:pt x="9061247" y="5034229"/>
                  </a:moveTo>
                  <a:lnTo>
                    <a:pt x="9023109" y="5027727"/>
                  </a:lnTo>
                  <a:lnTo>
                    <a:pt x="8983116" y="5021453"/>
                  </a:lnTo>
                  <a:lnTo>
                    <a:pt x="8940114" y="5015433"/>
                  </a:lnTo>
                  <a:lnTo>
                    <a:pt x="8894610" y="5010023"/>
                  </a:lnTo>
                  <a:lnTo>
                    <a:pt x="8847226" y="5005552"/>
                  </a:lnTo>
                  <a:lnTo>
                    <a:pt x="8765857" y="4999621"/>
                  </a:lnTo>
                  <a:lnTo>
                    <a:pt x="8714232" y="4997221"/>
                  </a:lnTo>
                  <a:lnTo>
                    <a:pt x="8616886" y="4996129"/>
                  </a:lnTo>
                  <a:lnTo>
                    <a:pt x="8427136" y="4998034"/>
                  </a:lnTo>
                  <a:lnTo>
                    <a:pt x="8023136" y="5010137"/>
                  </a:lnTo>
                  <a:lnTo>
                    <a:pt x="8021841" y="4972062"/>
                  </a:lnTo>
                  <a:lnTo>
                    <a:pt x="7909560" y="5033073"/>
                  </a:lnTo>
                  <a:lnTo>
                    <a:pt x="8025739" y="5086299"/>
                  </a:lnTo>
                  <a:lnTo>
                    <a:pt x="8024469" y="5049190"/>
                  </a:lnTo>
                  <a:lnTo>
                    <a:pt x="8024431" y="5048212"/>
                  </a:lnTo>
                  <a:lnTo>
                    <a:pt x="8178165" y="5042941"/>
                  </a:lnTo>
                  <a:lnTo>
                    <a:pt x="8262772" y="5040287"/>
                  </a:lnTo>
                  <a:lnTo>
                    <a:pt x="8346795" y="5037950"/>
                  </a:lnTo>
                  <a:lnTo>
                    <a:pt x="8387956" y="5036959"/>
                  </a:lnTo>
                  <a:lnTo>
                    <a:pt x="8427898" y="5036134"/>
                  </a:lnTo>
                  <a:lnTo>
                    <a:pt x="8466176" y="5035486"/>
                  </a:lnTo>
                  <a:lnTo>
                    <a:pt x="8565604" y="5034508"/>
                  </a:lnTo>
                  <a:lnTo>
                    <a:pt x="8616988" y="5034242"/>
                  </a:lnTo>
                  <a:lnTo>
                    <a:pt x="9061247" y="5034229"/>
                  </a:lnTo>
                  <a:close/>
                </a:path>
                <a:path w="9899015" h="7740650">
                  <a:moveTo>
                    <a:pt x="9062745" y="5034496"/>
                  </a:moveTo>
                  <a:lnTo>
                    <a:pt x="9061247" y="5034242"/>
                  </a:lnTo>
                  <a:lnTo>
                    <a:pt x="8616988" y="5034242"/>
                  </a:lnTo>
                  <a:lnTo>
                    <a:pt x="8659381" y="5034305"/>
                  </a:lnTo>
                  <a:lnTo>
                    <a:pt x="8678342" y="5034508"/>
                  </a:lnTo>
                  <a:lnTo>
                    <a:pt x="8678202" y="5034496"/>
                  </a:lnTo>
                  <a:lnTo>
                    <a:pt x="9062745" y="5034496"/>
                  </a:lnTo>
                  <a:close/>
                </a:path>
                <a:path w="9899015" h="7740650">
                  <a:moveTo>
                    <a:pt x="9064587" y="5034826"/>
                  </a:moveTo>
                  <a:lnTo>
                    <a:pt x="9062809" y="5034508"/>
                  </a:lnTo>
                  <a:lnTo>
                    <a:pt x="8678342" y="5034508"/>
                  </a:lnTo>
                  <a:lnTo>
                    <a:pt x="8696084" y="5034839"/>
                  </a:lnTo>
                  <a:lnTo>
                    <a:pt x="8695919" y="5034826"/>
                  </a:lnTo>
                  <a:lnTo>
                    <a:pt x="9064587" y="5034826"/>
                  </a:lnTo>
                  <a:close/>
                </a:path>
                <a:path w="9899015" h="7740650">
                  <a:moveTo>
                    <a:pt x="9140927" y="5048453"/>
                  </a:moveTo>
                  <a:lnTo>
                    <a:pt x="9137866" y="5047920"/>
                  </a:lnTo>
                  <a:lnTo>
                    <a:pt x="9124467" y="5045583"/>
                  </a:lnTo>
                  <a:lnTo>
                    <a:pt x="9118930" y="5044618"/>
                  </a:lnTo>
                  <a:lnTo>
                    <a:pt x="9112910" y="5043525"/>
                  </a:lnTo>
                  <a:lnTo>
                    <a:pt x="9094394" y="5040160"/>
                  </a:lnTo>
                  <a:lnTo>
                    <a:pt x="9080436" y="5037658"/>
                  </a:lnTo>
                  <a:lnTo>
                    <a:pt x="9064663" y="5034839"/>
                  </a:lnTo>
                  <a:lnTo>
                    <a:pt x="8696084" y="5034839"/>
                  </a:lnTo>
                  <a:lnTo>
                    <a:pt x="8712911" y="5035296"/>
                  </a:lnTo>
                  <a:lnTo>
                    <a:pt x="8729586" y="5035918"/>
                  </a:lnTo>
                  <a:lnTo>
                    <a:pt x="8746312" y="5036693"/>
                  </a:lnTo>
                  <a:lnTo>
                    <a:pt x="8763406" y="5037645"/>
                  </a:lnTo>
                  <a:lnTo>
                    <a:pt x="8800605" y="5040147"/>
                  </a:lnTo>
                  <a:lnTo>
                    <a:pt x="8843988" y="5043513"/>
                  </a:lnTo>
                  <a:lnTo>
                    <a:pt x="8890622" y="5047920"/>
                  </a:lnTo>
                  <a:lnTo>
                    <a:pt x="8935098" y="5053215"/>
                  </a:lnTo>
                  <a:lnTo>
                    <a:pt x="8977427" y="5059121"/>
                  </a:lnTo>
                  <a:lnTo>
                    <a:pt x="9016797" y="5065306"/>
                  </a:lnTo>
                  <a:lnTo>
                    <a:pt x="9084754" y="5077142"/>
                  </a:lnTo>
                  <a:lnTo>
                    <a:pt x="9134373" y="5085994"/>
                  </a:lnTo>
                  <a:lnTo>
                    <a:pt x="9137980" y="5065331"/>
                  </a:lnTo>
                  <a:lnTo>
                    <a:pt x="9140088" y="5053228"/>
                  </a:lnTo>
                  <a:lnTo>
                    <a:pt x="9140571" y="5050472"/>
                  </a:lnTo>
                  <a:lnTo>
                    <a:pt x="9140927" y="5048453"/>
                  </a:lnTo>
                  <a:close/>
                </a:path>
                <a:path w="9899015" h="7740650">
                  <a:moveTo>
                    <a:pt x="9730105" y="6501689"/>
                  </a:moveTo>
                  <a:lnTo>
                    <a:pt x="9603918" y="6521894"/>
                  </a:lnTo>
                  <a:lnTo>
                    <a:pt x="9625927" y="6552578"/>
                  </a:lnTo>
                  <a:lnTo>
                    <a:pt x="9621672" y="6555549"/>
                  </a:lnTo>
                  <a:lnTo>
                    <a:pt x="9621126" y="6555930"/>
                  </a:lnTo>
                  <a:lnTo>
                    <a:pt x="9595790" y="6571170"/>
                  </a:lnTo>
                  <a:lnTo>
                    <a:pt x="9595612" y="6571272"/>
                  </a:lnTo>
                  <a:lnTo>
                    <a:pt x="9522943" y="6613919"/>
                  </a:lnTo>
                  <a:lnTo>
                    <a:pt x="9499524" y="6627495"/>
                  </a:lnTo>
                  <a:lnTo>
                    <a:pt x="9474441" y="6641846"/>
                  </a:lnTo>
                  <a:lnTo>
                    <a:pt x="9420212" y="6672351"/>
                  </a:lnTo>
                  <a:lnTo>
                    <a:pt x="9362910" y="6704114"/>
                  </a:lnTo>
                  <a:lnTo>
                    <a:pt x="9305087" y="6735826"/>
                  </a:lnTo>
                  <a:lnTo>
                    <a:pt x="9119654" y="6836753"/>
                  </a:lnTo>
                  <a:lnTo>
                    <a:pt x="9137866" y="6870205"/>
                  </a:lnTo>
                  <a:lnTo>
                    <a:pt x="9216301" y="6827507"/>
                  </a:lnTo>
                  <a:lnTo>
                    <a:pt x="9384220" y="6735851"/>
                  </a:lnTo>
                  <a:lnTo>
                    <a:pt x="9441383" y="6704152"/>
                  </a:lnTo>
                  <a:lnTo>
                    <a:pt x="9497720" y="6672415"/>
                  </a:lnTo>
                  <a:lnTo>
                    <a:pt x="9550527" y="6641909"/>
                  </a:lnTo>
                  <a:lnTo>
                    <a:pt x="9615157" y="6603974"/>
                  </a:lnTo>
                  <a:lnTo>
                    <a:pt x="9648139" y="6583540"/>
                  </a:lnTo>
                  <a:lnTo>
                    <a:pt x="9670555" y="6614757"/>
                  </a:lnTo>
                  <a:lnTo>
                    <a:pt x="9711995" y="6536055"/>
                  </a:lnTo>
                  <a:lnTo>
                    <a:pt x="9730105" y="6501689"/>
                  </a:lnTo>
                  <a:close/>
                </a:path>
                <a:path w="9899015" h="7740650">
                  <a:moveTo>
                    <a:pt x="9851174" y="5734266"/>
                  </a:moveTo>
                  <a:lnTo>
                    <a:pt x="9849828" y="5725490"/>
                  </a:lnTo>
                  <a:lnTo>
                    <a:pt x="9848710" y="5716003"/>
                  </a:lnTo>
                  <a:lnTo>
                    <a:pt x="9846754" y="5696343"/>
                  </a:lnTo>
                  <a:lnTo>
                    <a:pt x="9845408" y="5683110"/>
                  </a:lnTo>
                  <a:lnTo>
                    <a:pt x="9844989" y="5678919"/>
                  </a:lnTo>
                  <a:lnTo>
                    <a:pt x="9843872" y="5669153"/>
                  </a:lnTo>
                  <a:lnTo>
                    <a:pt x="9843325" y="5664339"/>
                  </a:lnTo>
                  <a:lnTo>
                    <a:pt x="9842030" y="5654586"/>
                  </a:lnTo>
                  <a:lnTo>
                    <a:pt x="9841293" y="5648934"/>
                  </a:lnTo>
                  <a:lnTo>
                    <a:pt x="9839820" y="5639536"/>
                  </a:lnTo>
                  <a:lnTo>
                    <a:pt x="9832162" y="5600357"/>
                  </a:lnTo>
                  <a:lnTo>
                    <a:pt x="9831883" y="5599112"/>
                  </a:lnTo>
                  <a:lnTo>
                    <a:pt x="9829698" y="5590438"/>
                  </a:lnTo>
                  <a:lnTo>
                    <a:pt x="9828073" y="5584558"/>
                  </a:lnTo>
                  <a:lnTo>
                    <a:pt x="9827285" y="5581688"/>
                  </a:lnTo>
                  <a:lnTo>
                    <a:pt x="9825774" y="5576697"/>
                  </a:lnTo>
                  <a:lnTo>
                    <a:pt x="9824644" y="5572925"/>
                  </a:lnTo>
                  <a:lnTo>
                    <a:pt x="9823298" y="5568848"/>
                  </a:lnTo>
                  <a:lnTo>
                    <a:pt x="9821761" y="5564124"/>
                  </a:lnTo>
                  <a:lnTo>
                    <a:pt x="9820656" y="5561050"/>
                  </a:lnTo>
                  <a:lnTo>
                    <a:pt x="9818624" y="5555310"/>
                  </a:lnTo>
                  <a:lnTo>
                    <a:pt x="9817849" y="5553329"/>
                  </a:lnTo>
                  <a:lnTo>
                    <a:pt x="9815208" y="5546496"/>
                  </a:lnTo>
                  <a:lnTo>
                    <a:pt x="9814852" y="5545683"/>
                  </a:lnTo>
                  <a:lnTo>
                    <a:pt x="9811664" y="5538140"/>
                  </a:lnTo>
                  <a:lnTo>
                    <a:pt x="9811499" y="5537720"/>
                  </a:lnTo>
                  <a:lnTo>
                    <a:pt x="9808273" y="5530697"/>
                  </a:lnTo>
                  <a:lnTo>
                    <a:pt x="9807486" y="5528970"/>
                  </a:lnTo>
                  <a:lnTo>
                    <a:pt x="9804692" y="5523395"/>
                  </a:lnTo>
                  <a:lnTo>
                    <a:pt x="9803155" y="5520283"/>
                  </a:lnTo>
                  <a:lnTo>
                    <a:pt x="9800869" y="5516080"/>
                  </a:lnTo>
                  <a:lnTo>
                    <a:pt x="9798494" y="5511673"/>
                  </a:lnTo>
                  <a:lnTo>
                    <a:pt x="9796856" y="5508891"/>
                  </a:lnTo>
                  <a:lnTo>
                    <a:pt x="9793491" y="5503164"/>
                  </a:lnTo>
                  <a:lnTo>
                    <a:pt x="9792767" y="5502033"/>
                  </a:lnTo>
                  <a:lnTo>
                    <a:pt x="9788576" y="5495493"/>
                  </a:lnTo>
                  <a:lnTo>
                    <a:pt x="9788157" y="5494820"/>
                  </a:lnTo>
                  <a:lnTo>
                    <a:pt x="9782708" y="5486844"/>
                  </a:lnTo>
                  <a:lnTo>
                    <a:pt x="9780118" y="5483237"/>
                  </a:lnTo>
                  <a:lnTo>
                    <a:pt x="9777260" y="5479250"/>
                  </a:lnTo>
                  <a:lnTo>
                    <a:pt x="9775914" y="5477484"/>
                  </a:lnTo>
                  <a:lnTo>
                    <a:pt x="9771723" y="5471947"/>
                  </a:lnTo>
                  <a:lnTo>
                    <a:pt x="9766198" y="5464975"/>
                  </a:lnTo>
                  <a:lnTo>
                    <a:pt x="9763214" y="5461419"/>
                  </a:lnTo>
                  <a:lnTo>
                    <a:pt x="9760572" y="5458257"/>
                  </a:lnTo>
                  <a:lnTo>
                    <a:pt x="9759023" y="5456504"/>
                  </a:lnTo>
                  <a:lnTo>
                    <a:pt x="9754895" y="5451792"/>
                  </a:lnTo>
                  <a:lnTo>
                    <a:pt x="9750222" y="5446750"/>
                  </a:lnTo>
                  <a:lnTo>
                    <a:pt x="9749142" y="5445582"/>
                  </a:lnTo>
                  <a:lnTo>
                    <a:pt x="9743326" y="5439575"/>
                  </a:lnTo>
                  <a:lnTo>
                    <a:pt x="9741014" y="5437314"/>
                  </a:lnTo>
                  <a:lnTo>
                    <a:pt x="9737420" y="5433784"/>
                  </a:lnTo>
                  <a:lnTo>
                    <a:pt x="9731273" y="5428018"/>
                  </a:lnTo>
                  <a:lnTo>
                    <a:pt x="9720707" y="5418721"/>
                  </a:lnTo>
                  <a:lnTo>
                    <a:pt x="9719259" y="5417439"/>
                  </a:lnTo>
                  <a:lnTo>
                    <a:pt x="9680346" y="5387606"/>
                  </a:lnTo>
                  <a:lnTo>
                    <a:pt x="9636976" y="5357749"/>
                  </a:lnTo>
                  <a:lnTo>
                    <a:pt x="9604794" y="5335562"/>
                  </a:lnTo>
                  <a:lnTo>
                    <a:pt x="9571990" y="5311876"/>
                  </a:lnTo>
                  <a:lnTo>
                    <a:pt x="9549562" y="5295354"/>
                  </a:lnTo>
                  <a:lnTo>
                    <a:pt x="9532569" y="5283111"/>
                  </a:lnTo>
                  <a:lnTo>
                    <a:pt x="9529381" y="5280812"/>
                  </a:lnTo>
                  <a:lnTo>
                    <a:pt x="9508744" y="5266233"/>
                  </a:lnTo>
                  <a:lnTo>
                    <a:pt x="9492145" y="5254688"/>
                  </a:lnTo>
                  <a:lnTo>
                    <a:pt x="9487802" y="5251666"/>
                  </a:lnTo>
                  <a:lnTo>
                    <a:pt x="9445790" y="5223053"/>
                  </a:lnTo>
                  <a:lnTo>
                    <a:pt x="9404629" y="5195582"/>
                  </a:lnTo>
                  <a:lnTo>
                    <a:pt x="9371978" y="5174183"/>
                  </a:lnTo>
                  <a:lnTo>
                    <a:pt x="9382214" y="5158524"/>
                  </a:lnTo>
                  <a:lnTo>
                    <a:pt x="9392856" y="5142255"/>
                  </a:lnTo>
                  <a:lnTo>
                    <a:pt x="9265920" y="5127549"/>
                  </a:lnTo>
                  <a:lnTo>
                    <a:pt x="9330322" y="5237924"/>
                  </a:lnTo>
                  <a:lnTo>
                    <a:pt x="9351137" y="5206085"/>
                  </a:lnTo>
                  <a:lnTo>
                    <a:pt x="9383547" y="5227320"/>
                  </a:lnTo>
                  <a:lnTo>
                    <a:pt x="9424416" y="5254587"/>
                  </a:lnTo>
                  <a:lnTo>
                    <a:pt x="9466123" y="5283009"/>
                  </a:lnTo>
                  <a:lnTo>
                    <a:pt x="9507182" y="5311787"/>
                  </a:lnTo>
                  <a:lnTo>
                    <a:pt x="9565043" y="5354040"/>
                  </a:lnTo>
                  <a:lnTo>
                    <a:pt x="9582823" y="5366690"/>
                  </a:lnTo>
                  <a:lnTo>
                    <a:pt x="9644697" y="5409146"/>
                  </a:lnTo>
                  <a:lnTo>
                    <a:pt x="9683102" y="5437136"/>
                  </a:lnTo>
                  <a:lnTo>
                    <a:pt x="9716135" y="5466270"/>
                  </a:lnTo>
                  <a:lnTo>
                    <a:pt x="9741751" y="5495468"/>
                  </a:lnTo>
                  <a:lnTo>
                    <a:pt x="9765309" y="5530405"/>
                  </a:lnTo>
                  <a:lnTo>
                    <a:pt x="9782797" y="5568353"/>
                  </a:lnTo>
                  <a:lnTo>
                    <a:pt x="9794888" y="5608244"/>
                  </a:lnTo>
                  <a:lnTo>
                    <a:pt x="9803574" y="5654383"/>
                  </a:lnTo>
                  <a:lnTo>
                    <a:pt x="9808451" y="5696293"/>
                  </a:lnTo>
                  <a:lnTo>
                    <a:pt x="9810852" y="5720308"/>
                  </a:lnTo>
                  <a:lnTo>
                    <a:pt x="9812122" y="5730938"/>
                  </a:lnTo>
                  <a:lnTo>
                    <a:pt x="9813506" y="5740031"/>
                  </a:lnTo>
                  <a:lnTo>
                    <a:pt x="9851174" y="5734266"/>
                  </a:lnTo>
                  <a:close/>
                </a:path>
                <a:path w="9899015" h="7740650">
                  <a:moveTo>
                    <a:pt x="9898812" y="5915698"/>
                  </a:moveTo>
                  <a:lnTo>
                    <a:pt x="9883432" y="5890285"/>
                  </a:lnTo>
                  <a:lnTo>
                    <a:pt x="9832657" y="5806364"/>
                  </a:lnTo>
                  <a:lnTo>
                    <a:pt x="9784880" y="5924893"/>
                  </a:lnTo>
                  <a:lnTo>
                    <a:pt x="9826511" y="5967374"/>
                  </a:lnTo>
                  <a:lnTo>
                    <a:pt x="9830321" y="6017463"/>
                  </a:lnTo>
                  <a:lnTo>
                    <a:pt x="9833889" y="6067501"/>
                  </a:lnTo>
                  <a:lnTo>
                    <a:pt x="9836975" y="6115469"/>
                  </a:lnTo>
                  <a:lnTo>
                    <a:pt x="9839249" y="6157341"/>
                  </a:lnTo>
                  <a:lnTo>
                    <a:pt x="9840392" y="6179096"/>
                  </a:lnTo>
                  <a:lnTo>
                    <a:pt x="9841547" y="6197181"/>
                  </a:lnTo>
                  <a:lnTo>
                    <a:pt x="9843960" y="6228397"/>
                  </a:lnTo>
                  <a:lnTo>
                    <a:pt x="9846158" y="6254280"/>
                  </a:lnTo>
                  <a:lnTo>
                    <a:pt x="9847034" y="6265532"/>
                  </a:lnTo>
                  <a:lnTo>
                    <a:pt x="9847694" y="6275946"/>
                  </a:lnTo>
                  <a:lnTo>
                    <a:pt x="9848101" y="6285890"/>
                  </a:lnTo>
                  <a:lnTo>
                    <a:pt x="9848202" y="6294844"/>
                  </a:lnTo>
                  <a:lnTo>
                    <a:pt x="9847974" y="6303403"/>
                  </a:lnTo>
                  <a:lnTo>
                    <a:pt x="9847961" y="6303784"/>
                  </a:lnTo>
                  <a:lnTo>
                    <a:pt x="9847999" y="6303403"/>
                  </a:lnTo>
                  <a:lnTo>
                    <a:pt x="9847961" y="6304229"/>
                  </a:lnTo>
                  <a:lnTo>
                    <a:pt x="9847961" y="6303784"/>
                  </a:lnTo>
                  <a:lnTo>
                    <a:pt x="9847377" y="6312078"/>
                  </a:lnTo>
                  <a:lnTo>
                    <a:pt x="9847364" y="6312357"/>
                  </a:lnTo>
                  <a:lnTo>
                    <a:pt x="9847402" y="6312078"/>
                  </a:lnTo>
                  <a:lnTo>
                    <a:pt x="9847326" y="6312979"/>
                  </a:lnTo>
                  <a:lnTo>
                    <a:pt x="9847364" y="6312357"/>
                  </a:lnTo>
                  <a:lnTo>
                    <a:pt x="9846361" y="6320904"/>
                  </a:lnTo>
                  <a:lnTo>
                    <a:pt x="9846310" y="6321336"/>
                  </a:lnTo>
                  <a:lnTo>
                    <a:pt x="9846386" y="6320904"/>
                  </a:lnTo>
                  <a:lnTo>
                    <a:pt x="9846259" y="6321806"/>
                  </a:lnTo>
                  <a:lnTo>
                    <a:pt x="9846310" y="6321336"/>
                  </a:lnTo>
                  <a:lnTo>
                    <a:pt x="9844849" y="6330086"/>
                  </a:lnTo>
                  <a:lnTo>
                    <a:pt x="9844761" y="6330582"/>
                  </a:lnTo>
                  <a:lnTo>
                    <a:pt x="9844875" y="6330086"/>
                  </a:lnTo>
                  <a:lnTo>
                    <a:pt x="9844710" y="6330937"/>
                  </a:lnTo>
                  <a:lnTo>
                    <a:pt x="9844761" y="6330582"/>
                  </a:lnTo>
                  <a:lnTo>
                    <a:pt x="9842779" y="6339853"/>
                  </a:lnTo>
                  <a:lnTo>
                    <a:pt x="9842716" y="6340195"/>
                  </a:lnTo>
                  <a:lnTo>
                    <a:pt x="9840100" y="6350343"/>
                  </a:lnTo>
                  <a:lnTo>
                    <a:pt x="9840023" y="6350609"/>
                  </a:lnTo>
                  <a:lnTo>
                    <a:pt x="9840112" y="6350343"/>
                  </a:lnTo>
                  <a:lnTo>
                    <a:pt x="9839922" y="6351041"/>
                  </a:lnTo>
                  <a:lnTo>
                    <a:pt x="9840023" y="6350609"/>
                  </a:lnTo>
                  <a:lnTo>
                    <a:pt x="9838614" y="6355334"/>
                  </a:lnTo>
                  <a:lnTo>
                    <a:pt x="9838499" y="6355715"/>
                  </a:lnTo>
                  <a:lnTo>
                    <a:pt x="9838639" y="6355334"/>
                  </a:lnTo>
                  <a:lnTo>
                    <a:pt x="9838411" y="6356045"/>
                  </a:lnTo>
                  <a:lnTo>
                    <a:pt x="9838499" y="6355715"/>
                  </a:lnTo>
                  <a:lnTo>
                    <a:pt x="9836975" y="6360185"/>
                  </a:lnTo>
                  <a:lnTo>
                    <a:pt x="9836823" y="6360630"/>
                  </a:lnTo>
                  <a:lnTo>
                    <a:pt x="9837001" y="6360185"/>
                  </a:lnTo>
                  <a:lnTo>
                    <a:pt x="9836747" y="6360871"/>
                  </a:lnTo>
                  <a:lnTo>
                    <a:pt x="9836823" y="6360630"/>
                  </a:lnTo>
                  <a:lnTo>
                    <a:pt x="9835185" y="6364884"/>
                  </a:lnTo>
                  <a:lnTo>
                    <a:pt x="9835083" y="6365151"/>
                  </a:lnTo>
                  <a:lnTo>
                    <a:pt x="9833229" y="6369444"/>
                  </a:lnTo>
                  <a:lnTo>
                    <a:pt x="9833051" y="6369875"/>
                  </a:lnTo>
                  <a:lnTo>
                    <a:pt x="9831146" y="6373876"/>
                  </a:lnTo>
                  <a:lnTo>
                    <a:pt x="9831045" y="6374092"/>
                  </a:lnTo>
                  <a:lnTo>
                    <a:pt x="9828936" y="6378168"/>
                  </a:lnTo>
                  <a:lnTo>
                    <a:pt x="9828822" y="6378397"/>
                  </a:lnTo>
                  <a:lnTo>
                    <a:pt x="9826612" y="6382347"/>
                  </a:lnTo>
                  <a:lnTo>
                    <a:pt x="9824301" y="6386169"/>
                  </a:lnTo>
                  <a:lnTo>
                    <a:pt x="9824072" y="6386550"/>
                  </a:lnTo>
                  <a:lnTo>
                    <a:pt x="9819107" y="6393942"/>
                  </a:lnTo>
                  <a:lnTo>
                    <a:pt x="9818903" y="6394259"/>
                  </a:lnTo>
                  <a:lnTo>
                    <a:pt x="9813595" y="6401270"/>
                  </a:lnTo>
                  <a:lnTo>
                    <a:pt x="9813201" y="6401790"/>
                  </a:lnTo>
                  <a:lnTo>
                    <a:pt x="9813646" y="6401270"/>
                  </a:lnTo>
                  <a:lnTo>
                    <a:pt x="9813036" y="6402019"/>
                  </a:lnTo>
                  <a:lnTo>
                    <a:pt x="9813201" y="6401790"/>
                  </a:lnTo>
                  <a:lnTo>
                    <a:pt x="9807854" y="6408153"/>
                  </a:lnTo>
                  <a:lnTo>
                    <a:pt x="9807588" y="6408483"/>
                  </a:lnTo>
                  <a:lnTo>
                    <a:pt x="9807892" y="6408153"/>
                  </a:lnTo>
                  <a:lnTo>
                    <a:pt x="9807334" y="6408788"/>
                  </a:lnTo>
                  <a:lnTo>
                    <a:pt x="9807588" y="6408483"/>
                  </a:lnTo>
                  <a:lnTo>
                    <a:pt x="9801949" y="6414605"/>
                  </a:lnTo>
                  <a:lnTo>
                    <a:pt x="9801733" y="6414846"/>
                  </a:lnTo>
                  <a:lnTo>
                    <a:pt x="9795980" y="6420650"/>
                  </a:lnTo>
                  <a:lnTo>
                    <a:pt x="9795573" y="6421069"/>
                  </a:lnTo>
                  <a:lnTo>
                    <a:pt x="9795916" y="6420713"/>
                  </a:lnTo>
                  <a:lnTo>
                    <a:pt x="9790112" y="6426213"/>
                  </a:lnTo>
                  <a:lnTo>
                    <a:pt x="9789897" y="6426428"/>
                  </a:lnTo>
                  <a:lnTo>
                    <a:pt x="9789681" y="6426632"/>
                  </a:lnTo>
                  <a:lnTo>
                    <a:pt x="9778403" y="6436639"/>
                  </a:lnTo>
                  <a:lnTo>
                    <a:pt x="9778213" y="6436804"/>
                  </a:lnTo>
                  <a:lnTo>
                    <a:pt x="9767938" y="6445694"/>
                  </a:lnTo>
                  <a:lnTo>
                    <a:pt x="9763176" y="6450000"/>
                  </a:lnTo>
                  <a:lnTo>
                    <a:pt x="9759277" y="6453822"/>
                  </a:lnTo>
                  <a:lnTo>
                    <a:pt x="9786023" y="6480975"/>
                  </a:lnTo>
                  <a:lnTo>
                    <a:pt x="9789058" y="6477978"/>
                  </a:lnTo>
                  <a:lnTo>
                    <a:pt x="9789401" y="6477648"/>
                  </a:lnTo>
                  <a:lnTo>
                    <a:pt x="9789033" y="6477978"/>
                  </a:lnTo>
                  <a:lnTo>
                    <a:pt x="9789617" y="6477432"/>
                  </a:lnTo>
                  <a:lnTo>
                    <a:pt x="9789401" y="6477648"/>
                  </a:lnTo>
                  <a:lnTo>
                    <a:pt x="9789630" y="6477432"/>
                  </a:lnTo>
                  <a:lnTo>
                    <a:pt x="9793008" y="6474371"/>
                  </a:lnTo>
                  <a:lnTo>
                    <a:pt x="9793199" y="6474206"/>
                  </a:lnTo>
                  <a:lnTo>
                    <a:pt x="9793326" y="6474092"/>
                  </a:lnTo>
                  <a:lnTo>
                    <a:pt x="9822421" y="6448107"/>
                  </a:lnTo>
                  <a:lnTo>
                    <a:pt x="9833292" y="6436804"/>
                  </a:lnTo>
                  <a:lnTo>
                    <a:pt x="9836239" y="6433604"/>
                  </a:lnTo>
                  <a:lnTo>
                    <a:pt x="9842094" y="6426632"/>
                  </a:lnTo>
                  <a:lnTo>
                    <a:pt x="9843135" y="6425400"/>
                  </a:lnTo>
                  <a:lnTo>
                    <a:pt x="9846399" y="6421069"/>
                  </a:lnTo>
                  <a:lnTo>
                    <a:pt x="9849866" y="6416497"/>
                  </a:lnTo>
                  <a:lnTo>
                    <a:pt x="9850780" y="6415125"/>
                  </a:lnTo>
                  <a:lnTo>
                    <a:pt x="9855022" y="6408788"/>
                  </a:lnTo>
                  <a:lnTo>
                    <a:pt x="9856216" y="6407023"/>
                  </a:lnTo>
                  <a:lnTo>
                    <a:pt x="9859239" y="6402019"/>
                  </a:lnTo>
                  <a:lnTo>
                    <a:pt x="9862325" y="6396545"/>
                  </a:lnTo>
                  <a:lnTo>
                    <a:pt x="9863214" y="6394831"/>
                  </a:lnTo>
                  <a:lnTo>
                    <a:pt x="9865157" y="6391084"/>
                  </a:lnTo>
                  <a:lnTo>
                    <a:pt x="9867125" y="6386906"/>
                  </a:lnTo>
                  <a:lnTo>
                    <a:pt x="9867836" y="6385433"/>
                  </a:lnTo>
                  <a:lnTo>
                    <a:pt x="9868916" y="6382893"/>
                  </a:lnTo>
                  <a:lnTo>
                    <a:pt x="9870338" y="6379591"/>
                  </a:lnTo>
                  <a:lnTo>
                    <a:pt x="9870656" y="6378740"/>
                  </a:lnTo>
                  <a:lnTo>
                    <a:pt x="9872307" y="6374473"/>
                  </a:lnTo>
                  <a:lnTo>
                    <a:pt x="9872459" y="6374092"/>
                  </a:lnTo>
                  <a:lnTo>
                    <a:pt x="9873856" y="6370079"/>
                  </a:lnTo>
                  <a:lnTo>
                    <a:pt x="9874809" y="6367310"/>
                  </a:lnTo>
                  <a:lnTo>
                    <a:pt x="9875329" y="6365545"/>
                  </a:lnTo>
                  <a:lnTo>
                    <a:pt x="9876726" y="6360871"/>
                  </a:lnTo>
                  <a:lnTo>
                    <a:pt x="9877971" y="6356045"/>
                  </a:lnTo>
                  <a:lnTo>
                    <a:pt x="9879254" y="6351041"/>
                  </a:lnTo>
                  <a:lnTo>
                    <a:pt x="9879800" y="6348971"/>
                  </a:lnTo>
                  <a:lnTo>
                    <a:pt x="9881578" y="6340615"/>
                  </a:lnTo>
                  <a:lnTo>
                    <a:pt x="9882226" y="6337630"/>
                  </a:lnTo>
                  <a:lnTo>
                    <a:pt x="9883330" y="6330937"/>
                  </a:lnTo>
                  <a:lnTo>
                    <a:pt x="9884042" y="6326721"/>
                  </a:lnTo>
                  <a:lnTo>
                    <a:pt x="9884613" y="6321806"/>
                  </a:lnTo>
                  <a:lnTo>
                    <a:pt x="9885299" y="6316116"/>
                  </a:lnTo>
                  <a:lnTo>
                    <a:pt x="9885515" y="6312979"/>
                  </a:lnTo>
                  <a:lnTo>
                    <a:pt x="9886036" y="6305664"/>
                  </a:lnTo>
                  <a:lnTo>
                    <a:pt x="9886074" y="6304229"/>
                  </a:lnTo>
                  <a:lnTo>
                    <a:pt x="9886302" y="6295339"/>
                  </a:lnTo>
                  <a:lnTo>
                    <a:pt x="9886213" y="6286093"/>
                  </a:lnTo>
                  <a:lnTo>
                    <a:pt x="9886201" y="6284811"/>
                  </a:lnTo>
                  <a:lnTo>
                    <a:pt x="9885845" y="6276302"/>
                  </a:lnTo>
                  <a:lnTo>
                    <a:pt x="9885756" y="6274105"/>
                  </a:lnTo>
                  <a:lnTo>
                    <a:pt x="9885045" y="6262979"/>
                  </a:lnTo>
                  <a:lnTo>
                    <a:pt x="9884372" y="6254420"/>
                  </a:lnTo>
                  <a:lnTo>
                    <a:pt x="9884131" y="6251270"/>
                  </a:lnTo>
                  <a:lnTo>
                    <a:pt x="9879559" y="6194628"/>
                  </a:lnTo>
                  <a:lnTo>
                    <a:pt x="9876409" y="6138088"/>
                  </a:lnTo>
                  <a:lnTo>
                    <a:pt x="9875139" y="6115609"/>
                  </a:lnTo>
                  <a:lnTo>
                    <a:pt x="9875012" y="6113221"/>
                  </a:lnTo>
                  <a:lnTo>
                    <a:pt x="9872078" y="6067641"/>
                  </a:lnTo>
                  <a:lnTo>
                    <a:pt x="9871913" y="6064999"/>
                  </a:lnTo>
                  <a:lnTo>
                    <a:pt x="9868522" y="6017565"/>
                  </a:lnTo>
                  <a:lnTo>
                    <a:pt x="9864738" y="5967463"/>
                  </a:lnTo>
                  <a:lnTo>
                    <a:pt x="9860826" y="5918771"/>
                  </a:lnTo>
                  <a:lnTo>
                    <a:pt x="9898812" y="5915698"/>
                  </a:lnTo>
                  <a:close/>
                </a:path>
              </a:pathLst>
            </a:custGeom>
            <a:solidFill>
              <a:srgbClr val="001F5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2" name="object 60"/>
            <p:cNvSpPr/>
            <p:nvPr/>
          </p:nvSpPr>
          <p:spPr>
            <a:xfrm>
              <a:off x="11623680" y="492480"/>
              <a:ext cx="183240" cy="1131840"/>
            </a:xfrm>
            <a:custGeom>
              <a:avLst/>
              <a:gdLst>
                <a:gd name="textAreaLeft" fmla="*/ 0 w 183240"/>
                <a:gd name="textAreaRight" fmla="*/ 183600 w 183240"/>
                <a:gd name="textAreaTop" fmla="*/ 0 h 1131840"/>
                <a:gd name="textAreaBottom" fmla="*/ 1132200 h 1131840"/>
              </a:gdLst>
              <a:ahLst/>
              <a:cxnLst/>
              <a:rect l="textAreaLeft" t="textAreaTop" r="textAreaRight" b="textAreaBottom"/>
              <a:pathLst>
                <a:path w="183515" h="1132205">
                  <a:moveTo>
                    <a:pt x="176784" y="1014260"/>
                  </a:moveTo>
                  <a:lnTo>
                    <a:pt x="138226" y="1016698"/>
                  </a:lnTo>
                  <a:lnTo>
                    <a:pt x="132080" y="941425"/>
                  </a:lnTo>
                  <a:lnTo>
                    <a:pt x="120027" y="809548"/>
                  </a:lnTo>
                  <a:lnTo>
                    <a:pt x="98450" y="576884"/>
                  </a:lnTo>
                  <a:lnTo>
                    <a:pt x="60502" y="580415"/>
                  </a:lnTo>
                  <a:lnTo>
                    <a:pt x="81749" y="809523"/>
                  </a:lnTo>
                  <a:lnTo>
                    <a:pt x="94119" y="944626"/>
                  </a:lnTo>
                  <a:lnTo>
                    <a:pt x="100203" y="1019111"/>
                  </a:lnTo>
                  <a:lnTo>
                    <a:pt x="62712" y="1021473"/>
                  </a:lnTo>
                  <a:lnTo>
                    <a:pt x="126961" y="1131938"/>
                  </a:lnTo>
                  <a:lnTo>
                    <a:pt x="162521" y="1047940"/>
                  </a:lnTo>
                  <a:lnTo>
                    <a:pt x="176784" y="1014260"/>
                  </a:lnTo>
                  <a:close/>
                </a:path>
                <a:path w="183515" h="1132205">
                  <a:moveTo>
                    <a:pt x="183311" y="33350"/>
                  </a:moveTo>
                  <a:lnTo>
                    <a:pt x="164871" y="0"/>
                  </a:lnTo>
                  <a:lnTo>
                    <a:pt x="143383" y="11899"/>
                  </a:lnTo>
                  <a:lnTo>
                    <a:pt x="133654" y="17602"/>
                  </a:lnTo>
                  <a:lnTo>
                    <a:pt x="101790" y="40817"/>
                  </a:lnTo>
                  <a:lnTo>
                    <a:pt x="68465" y="75641"/>
                  </a:lnTo>
                  <a:lnTo>
                    <a:pt x="46507" y="113639"/>
                  </a:lnTo>
                  <a:lnTo>
                    <a:pt x="36182" y="153720"/>
                  </a:lnTo>
                  <a:lnTo>
                    <a:pt x="32562" y="194779"/>
                  </a:lnTo>
                  <a:lnTo>
                    <a:pt x="32486" y="203263"/>
                  </a:lnTo>
                  <a:lnTo>
                    <a:pt x="32740" y="220065"/>
                  </a:lnTo>
                  <a:lnTo>
                    <a:pt x="33312" y="236689"/>
                  </a:lnTo>
                  <a:lnTo>
                    <a:pt x="34848" y="279196"/>
                  </a:lnTo>
                  <a:lnTo>
                    <a:pt x="35267" y="290842"/>
                  </a:lnTo>
                  <a:lnTo>
                    <a:pt x="35852" y="302780"/>
                  </a:lnTo>
                  <a:lnTo>
                    <a:pt x="37388" y="326631"/>
                  </a:lnTo>
                  <a:lnTo>
                    <a:pt x="37985" y="333692"/>
                  </a:lnTo>
                  <a:lnTo>
                    <a:pt x="0" y="336969"/>
                  </a:lnTo>
                  <a:lnTo>
                    <a:pt x="66776" y="445935"/>
                  </a:lnTo>
                  <a:lnTo>
                    <a:pt x="99999" y="362140"/>
                  </a:lnTo>
                  <a:lnTo>
                    <a:pt x="113880" y="327139"/>
                  </a:lnTo>
                  <a:lnTo>
                    <a:pt x="75374" y="323583"/>
                  </a:lnTo>
                  <a:lnTo>
                    <a:pt x="71475" y="238061"/>
                  </a:lnTo>
                  <a:lnTo>
                    <a:pt x="70586" y="203263"/>
                  </a:lnTo>
                  <a:lnTo>
                    <a:pt x="70650" y="195757"/>
                  </a:lnTo>
                  <a:lnTo>
                    <a:pt x="70866" y="188493"/>
                  </a:lnTo>
                  <a:lnTo>
                    <a:pt x="70878" y="188087"/>
                  </a:lnTo>
                  <a:lnTo>
                    <a:pt x="71259" y="181381"/>
                  </a:lnTo>
                  <a:lnTo>
                    <a:pt x="71272" y="181127"/>
                  </a:lnTo>
                  <a:lnTo>
                    <a:pt x="71297" y="180835"/>
                  </a:lnTo>
                  <a:lnTo>
                    <a:pt x="71856" y="174371"/>
                  </a:lnTo>
                  <a:lnTo>
                    <a:pt x="73710" y="160375"/>
                  </a:lnTo>
                  <a:lnTo>
                    <a:pt x="73748" y="160108"/>
                  </a:lnTo>
                  <a:lnTo>
                    <a:pt x="73825" y="159727"/>
                  </a:lnTo>
                  <a:lnTo>
                    <a:pt x="75031" y="153238"/>
                  </a:lnTo>
                  <a:lnTo>
                    <a:pt x="75133" y="152704"/>
                  </a:lnTo>
                  <a:lnTo>
                    <a:pt x="76644" y="145884"/>
                  </a:lnTo>
                  <a:lnTo>
                    <a:pt x="76796" y="145300"/>
                  </a:lnTo>
                  <a:lnTo>
                    <a:pt x="78422" y="138912"/>
                  </a:lnTo>
                  <a:lnTo>
                    <a:pt x="78549" y="138480"/>
                  </a:lnTo>
                  <a:lnTo>
                    <a:pt x="78447" y="138811"/>
                  </a:lnTo>
                  <a:lnTo>
                    <a:pt x="78536" y="138480"/>
                  </a:lnTo>
                  <a:lnTo>
                    <a:pt x="80264" y="132702"/>
                  </a:lnTo>
                  <a:lnTo>
                    <a:pt x="80352" y="132384"/>
                  </a:lnTo>
                  <a:lnTo>
                    <a:pt x="80505" y="131953"/>
                  </a:lnTo>
                  <a:lnTo>
                    <a:pt x="82118" y="127215"/>
                  </a:lnTo>
                  <a:lnTo>
                    <a:pt x="82257" y="126809"/>
                  </a:lnTo>
                  <a:lnTo>
                    <a:pt x="82423" y="126390"/>
                  </a:lnTo>
                  <a:lnTo>
                    <a:pt x="84023" y="122364"/>
                  </a:lnTo>
                  <a:lnTo>
                    <a:pt x="84213" y="121869"/>
                  </a:lnTo>
                  <a:lnTo>
                    <a:pt x="90424" y="109931"/>
                  </a:lnTo>
                  <a:lnTo>
                    <a:pt x="90043" y="110502"/>
                  </a:lnTo>
                  <a:lnTo>
                    <a:pt x="90589" y="109651"/>
                  </a:lnTo>
                  <a:lnTo>
                    <a:pt x="90424" y="109931"/>
                  </a:lnTo>
                  <a:lnTo>
                    <a:pt x="90601" y="109651"/>
                  </a:lnTo>
                  <a:lnTo>
                    <a:pt x="92316" y="107086"/>
                  </a:lnTo>
                  <a:lnTo>
                    <a:pt x="92557" y="106730"/>
                  </a:lnTo>
                  <a:lnTo>
                    <a:pt x="92316" y="107061"/>
                  </a:lnTo>
                  <a:lnTo>
                    <a:pt x="92824" y="106324"/>
                  </a:lnTo>
                  <a:lnTo>
                    <a:pt x="92557" y="106730"/>
                  </a:lnTo>
                  <a:lnTo>
                    <a:pt x="92849" y="106324"/>
                  </a:lnTo>
                  <a:lnTo>
                    <a:pt x="94742" y="103759"/>
                  </a:lnTo>
                  <a:lnTo>
                    <a:pt x="94919" y="103517"/>
                  </a:lnTo>
                  <a:lnTo>
                    <a:pt x="95250" y="103111"/>
                  </a:lnTo>
                  <a:lnTo>
                    <a:pt x="97243" y="100634"/>
                  </a:lnTo>
                  <a:lnTo>
                    <a:pt x="97447" y="100393"/>
                  </a:lnTo>
                  <a:lnTo>
                    <a:pt x="97231" y="100634"/>
                  </a:lnTo>
                  <a:lnTo>
                    <a:pt x="97815" y="99936"/>
                  </a:lnTo>
                  <a:lnTo>
                    <a:pt x="97447" y="100393"/>
                  </a:lnTo>
                  <a:lnTo>
                    <a:pt x="97840" y="99936"/>
                  </a:lnTo>
                  <a:lnTo>
                    <a:pt x="103530" y="93548"/>
                  </a:lnTo>
                  <a:lnTo>
                    <a:pt x="103886" y="93167"/>
                  </a:lnTo>
                  <a:lnTo>
                    <a:pt x="119024" y="77216"/>
                  </a:lnTo>
                  <a:lnTo>
                    <a:pt x="119227" y="77012"/>
                  </a:lnTo>
                  <a:lnTo>
                    <a:pt x="122872" y="73279"/>
                  </a:lnTo>
                  <a:lnTo>
                    <a:pt x="123139" y="73012"/>
                  </a:lnTo>
                  <a:lnTo>
                    <a:pt x="122847" y="73279"/>
                  </a:lnTo>
                  <a:lnTo>
                    <a:pt x="123469" y="72669"/>
                  </a:lnTo>
                  <a:lnTo>
                    <a:pt x="123139" y="73012"/>
                  </a:lnTo>
                  <a:lnTo>
                    <a:pt x="123494" y="72669"/>
                  </a:lnTo>
                  <a:lnTo>
                    <a:pt x="126885" y="69507"/>
                  </a:lnTo>
                  <a:lnTo>
                    <a:pt x="127165" y="69253"/>
                  </a:lnTo>
                  <a:lnTo>
                    <a:pt x="127495" y="68973"/>
                  </a:lnTo>
                  <a:lnTo>
                    <a:pt x="131102" y="65874"/>
                  </a:lnTo>
                  <a:lnTo>
                    <a:pt x="131330" y="65684"/>
                  </a:lnTo>
                  <a:lnTo>
                    <a:pt x="131660" y="65417"/>
                  </a:lnTo>
                  <a:lnTo>
                    <a:pt x="135470" y="62407"/>
                  </a:lnTo>
                  <a:lnTo>
                    <a:pt x="135801" y="62153"/>
                  </a:lnTo>
                  <a:lnTo>
                    <a:pt x="144691" y="55778"/>
                  </a:lnTo>
                  <a:lnTo>
                    <a:pt x="144818" y="55689"/>
                  </a:lnTo>
                  <a:lnTo>
                    <a:pt x="162204" y="45021"/>
                  </a:lnTo>
                  <a:lnTo>
                    <a:pt x="162471" y="44869"/>
                  </a:lnTo>
                  <a:lnTo>
                    <a:pt x="170408" y="40487"/>
                  </a:lnTo>
                  <a:lnTo>
                    <a:pt x="183311" y="33350"/>
                  </a:lnTo>
                  <a:close/>
                </a:path>
              </a:pathLst>
            </a:custGeom>
            <a:solidFill>
              <a:srgbClr val="C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243" name="object 61"/>
            <p:cNvPicPr/>
            <p:nvPr/>
          </p:nvPicPr>
          <p:blipFill>
            <a:blip r:embed="rId8"/>
            <a:stretch/>
          </p:blipFill>
          <p:spPr>
            <a:xfrm>
              <a:off x="11501280" y="1808280"/>
              <a:ext cx="291240" cy="381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44" name="object 62"/>
            <p:cNvPicPr/>
            <p:nvPr/>
          </p:nvPicPr>
          <p:blipFill>
            <a:blip r:embed="rId9"/>
            <a:stretch/>
          </p:blipFill>
          <p:spPr>
            <a:xfrm>
              <a:off x="5676120" y="3025080"/>
              <a:ext cx="2418840" cy="1497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5" name="object 63"/>
            <p:cNvSpPr/>
            <p:nvPr/>
          </p:nvSpPr>
          <p:spPr>
            <a:xfrm>
              <a:off x="11030400" y="737280"/>
              <a:ext cx="534960" cy="1413000"/>
            </a:xfrm>
            <a:custGeom>
              <a:avLst/>
              <a:gdLst>
                <a:gd name="textAreaLeft" fmla="*/ 0 w 534960"/>
                <a:gd name="textAreaRight" fmla="*/ 535320 w 534960"/>
                <a:gd name="textAreaTop" fmla="*/ 0 h 1413000"/>
                <a:gd name="textAreaBottom" fmla="*/ 1413360 h 1413000"/>
              </a:gdLst>
              <a:ahLst/>
              <a:cxnLst/>
              <a:rect l="textAreaLeft" t="textAreaTop" r="textAreaRight" b="textAreaBottom"/>
              <a:pathLst>
                <a:path w="535304" h="1413510">
                  <a:moveTo>
                    <a:pt x="83870" y="255638"/>
                  </a:moveTo>
                  <a:lnTo>
                    <a:pt x="83731" y="255765"/>
                  </a:lnTo>
                  <a:lnTo>
                    <a:pt x="83870" y="255638"/>
                  </a:lnTo>
                  <a:close/>
                </a:path>
                <a:path w="535304" h="1413510">
                  <a:moveTo>
                    <a:pt x="118973" y="1307007"/>
                  </a:moveTo>
                  <a:lnTo>
                    <a:pt x="118821" y="1306614"/>
                  </a:lnTo>
                  <a:lnTo>
                    <a:pt x="118973" y="1307007"/>
                  </a:lnTo>
                  <a:close/>
                </a:path>
                <a:path w="535304" h="1413510">
                  <a:moveTo>
                    <a:pt x="128536" y="1323327"/>
                  </a:moveTo>
                  <a:lnTo>
                    <a:pt x="128358" y="1323098"/>
                  </a:lnTo>
                  <a:lnTo>
                    <a:pt x="128536" y="1323327"/>
                  </a:lnTo>
                  <a:close/>
                </a:path>
                <a:path w="535304" h="1413510">
                  <a:moveTo>
                    <a:pt x="131025" y="1326261"/>
                  </a:moveTo>
                  <a:lnTo>
                    <a:pt x="130670" y="1325841"/>
                  </a:lnTo>
                  <a:lnTo>
                    <a:pt x="131025" y="1326261"/>
                  </a:lnTo>
                  <a:close/>
                </a:path>
                <a:path w="535304" h="1413510">
                  <a:moveTo>
                    <a:pt x="133515" y="1328902"/>
                  </a:moveTo>
                  <a:lnTo>
                    <a:pt x="133248" y="1328623"/>
                  </a:lnTo>
                  <a:lnTo>
                    <a:pt x="133515" y="1328902"/>
                  </a:lnTo>
                  <a:close/>
                </a:path>
                <a:path w="535304" h="1413510">
                  <a:moveTo>
                    <a:pt x="136410" y="1331722"/>
                  </a:moveTo>
                  <a:lnTo>
                    <a:pt x="136144" y="1331468"/>
                  </a:lnTo>
                  <a:lnTo>
                    <a:pt x="136410" y="1331722"/>
                  </a:lnTo>
                  <a:close/>
                </a:path>
                <a:path w="535304" h="1413510">
                  <a:moveTo>
                    <a:pt x="153123" y="162674"/>
                  </a:moveTo>
                  <a:lnTo>
                    <a:pt x="31038" y="200456"/>
                  </a:lnTo>
                  <a:lnTo>
                    <a:pt x="57518" y="228117"/>
                  </a:lnTo>
                  <a:lnTo>
                    <a:pt x="55206" y="230365"/>
                  </a:lnTo>
                  <a:lnTo>
                    <a:pt x="30924" y="268922"/>
                  </a:lnTo>
                  <a:lnTo>
                    <a:pt x="16040" y="312864"/>
                  </a:lnTo>
                  <a:lnTo>
                    <a:pt x="8890" y="359359"/>
                  </a:lnTo>
                  <a:lnTo>
                    <a:pt x="7035" y="422516"/>
                  </a:lnTo>
                  <a:lnTo>
                    <a:pt x="6477" y="452882"/>
                  </a:lnTo>
                  <a:lnTo>
                    <a:pt x="5943" y="469734"/>
                  </a:lnTo>
                  <a:lnTo>
                    <a:pt x="5943" y="469963"/>
                  </a:lnTo>
                  <a:lnTo>
                    <a:pt x="5143" y="488137"/>
                  </a:lnTo>
                  <a:lnTo>
                    <a:pt x="3467" y="528472"/>
                  </a:lnTo>
                  <a:lnTo>
                    <a:pt x="2286" y="571373"/>
                  </a:lnTo>
                  <a:lnTo>
                    <a:pt x="1498" y="615162"/>
                  </a:lnTo>
                  <a:lnTo>
                    <a:pt x="1041" y="658355"/>
                  </a:lnTo>
                  <a:lnTo>
                    <a:pt x="825" y="699376"/>
                  </a:lnTo>
                  <a:lnTo>
                    <a:pt x="825" y="793877"/>
                  </a:lnTo>
                  <a:lnTo>
                    <a:pt x="38925" y="793851"/>
                  </a:lnTo>
                  <a:lnTo>
                    <a:pt x="38874" y="736714"/>
                  </a:lnTo>
                  <a:lnTo>
                    <a:pt x="38925" y="699465"/>
                  </a:lnTo>
                  <a:lnTo>
                    <a:pt x="39128" y="658698"/>
                  </a:lnTo>
                  <a:lnTo>
                    <a:pt x="39585" y="615772"/>
                  </a:lnTo>
                  <a:lnTo>
                    <a:pt x="40360" y="572249"/>
                  </a:lnTo>
                  <a:lnTo>
                    <a:pt x="41541" y="529831"/>
                  </a:lnTo>
                  <a:lnTo>
                    <a:pt x="43268" y="488175"/>
                  </a:lnTo>
                  <a:lnTo>
                    <a:pt x="44018" y="471284"/>
                  </a:lnTo>
                  <a:lnTo>
                    <a:pt x="44577" y="453136"/>
                  </a:lnTo>
                  <a:lnTo>
                    <a:pt x="45135" y="422605"/>
                  </a:lnTo>
                  <a:lnTo>
                    <a:pt x="45478" y="396532"/>
                  </a:lnTo>
                  <a:lnTo>
                    <a:pt x="45758" y="384556"/>
                  </a:lnTo>
                  <a:lnTo>
                    <a:pt x="46189" y="373278"/>
                  </a:lnTo>
                  <a:lnTo>
                    <a:pt x="46202" y="372910"/>
                  </a:lnTo>
                  <a:lnTo>
                    <a:pt x="46202" y="373278"/>
                  </a:lnTo>
                  <a:lnTo>
                    <a:pt x="46228" y="372846"/>
                  </a:lnTo>
                  <a:lnTo>
                    <a:pt x="46863" y="362572"/>
                  </a:lnTo>
                  <a:lnTo>
                    <a:pt x="46888" y="362077"/>
                  </a:lnTo>
                  <a:lnTo>
                    <a:pt x="47790" y="352298"/>
                  </a:lnTo>
                  <a:lnTo>
                    <a:pt x="47828" y="351993"/>
                  </a:lnTo>
                  <a:lnTo>
                    <a:pt x="47879" y="351599"/>
                  </a:lnTo>
                  <a:lnTo>
                    <a:pt x="49072" y="342277"/>
                  </a:lnTo>
                  <a:lnTo>
                    <a:pt x="49149" y="341706"/>
                  </a:lnTo>
                  <a:lnTo>
                    <a:pt x="49187" y="341490"/>
                  </a:lnTo>
                  <a:lnTo>
                    <a:pt x="50774" y="332371"/>
                  </a:lnTo>
                  <a:lnTo>
                    <a:pt x="50825" y="332041"/>
                  </a:lnTo>
                  <a:lnTo>
                    <a:pt x="50863" y="331838"/>
                  </a:lnTo>
                  <a:lnTo>
                    <a:pt x="50939" y="331508"/>
                  </a:lnTo>
                  <a:lnTo>
                    <a:pt x="52946" y="322376"/>
                  </a:lnTo>
                  <a:lnTo>
                    <a:pt x="53047" y="321932"/>
                  </a:lnTo>
                  <a:lnTo>
                    <a:pt x="53073" y="321792"/>
                  </a:lnTo>
                  <a:lnTo>
                    <a:pt x="53162" y="321500"/>
                  </a:lnTo>
                  <a:lnTo>
                    <a:pt x="55702" y="312127"/>
                  </a:lnTo>
                  <a:lnTo>
                    <a:pt x="55829" y="311670"/>
                  </a:lnTo>
                  <a:lnTo>
                    <a:pt x="55867" y="311531"/>
                  </a:lnTo>
                  <a:lnTo>
                    <a:pt x="55956" y="311277"/>
                  </a:lnTo>
                  <a:lnTo>
                    <a:pt x="59105" y="301472"/>
                  </a:lnTo>
                  <a:lnTo>
                    <a:pt x="59258" y="301028"/>
                  </a:lnTo>
                  <a:lnTo>
                    <a:pt x="59093" y="301472"/>
                  </a:lnTo>
                  <a:lnTo>
                    <a:pt x="59372" y="300672"/>
                  </a:lnTo>
                  <a:lnTo>
                    <a:pt x="59258" y="301028"/>
                  </a:lnTo>
                  <a:lnTo>
                    <a:pt x="59385" y="300672"/>
                  </a:lnTo>
                  <a:lnTo>
                    <a:pt x="63207" y="290372"/>
                  </a:lnTo>
                  <a:lnTo>
                    <a:pt x="63334" y="290029"/>
                  </a:lnTo>
                  <a:lnTo>
                    <a:pt x="63550" y="289534"/>
                  </a:lnTo>
                  <a:lnTo>
                    <a:pt x="65392" y="285191"/>
                  </a:lnTo>
                  <a:lnTo>
                    <a:pt x="65608" y="284683"/>
                  </a:lnTo>
                  <a:lnTo>
                    <a:pt x="65786" y="284314"/>
                  </a:lnTo>
                  <a:lnTo>
                    <a:pt x="67881" y="280060"/>
                  </a:lnTo>
                  <a:lnTo>
                    <a:pt x="68110" y="279590"/>
                  </a:lnTo>
                  <a:lnTo>
                    <a:pt x="67856" y="280060"/>
                  </a:lnTo>
                  <a:lnTo>
                    <a:pt x="68275" y="279260"/>
                  </a:lnTo>
                  <a:lnTo>
                    <a:pt x="68110" y="279590"/>
                  </a:lnTo>
                  <a:lnTo>
                    <a:pt x="68287" y="279260"/>
                  </a:lnTo>
                  <a:lnTo>
                    <a:pt x="70637" y="274955"/>
                  </a:lnTo>
                  <a:lnTo>
                    <a:pt x="70739" y="274777"/>
                  </a:lnTo>
                  <a:lnTo>
                    <a:pt x="71069" y="274231"/>
                  </a:lnTo>
                  <a:lnTo>
                    <a:pt x="73685" y="269900"/>
                  </a:lnTo>
                  <a:lnTo>
                    <a:pt x="73914" y="269532"/>
                  </a:lnTo>
                  <a:lnTo>
                    <a:pt x="74091" y="269265"/>
                  </a:lnTo>
                  <a:lnTo>
                    <a:pt x="76974" y="264922"/>
                  </a:lnTo>
                  <a:lnTo>
                    <a:pt x="77203" y="264591"/>
                  </a:lnTo>
                  <a:lnTo>
                    <a:pt x="80645" y="259778"/>
                  </a:lnTo>
                  <a:lnTo>
                    <a:pt x="80873" y="259473"/>
                  </a:lnTo>
                  <a:lnTo>
                    <a:pt x="82981" y="256743"/>
                  </a:lnTo>
                  <a:lnTo>
                    <a:pt x="83731" y="255765"/>
                  </a:lnTo>
                  <a:lnTo>
                    <a:pt x="83794" y="255549"/>
                  </a:lnTo>
                  <a:lnTo>
                    <a:pt x="83959" y="255562"/>
                  </a:lnTo>
                  <a:lnTo>
                    <a:pt x="83997" y="255765"/>
                  </a:lnTo>
                  <a:lnTo>
                    <a:pt x="110096" y="283006"/>
                  </a:lnTo>
                  <a:lnTo>
                    <a:pt x="136804" y="208292"/>
                  </a:lnTo>
                  <a:lnTo>
                    <a:pt x="153123" y="162674"/>
                  </a:lnTo>
                  <a:close/>
                </a:path>
                <a:path w="535304" h="1413510">
                  <a:moveTo>
                    <a:pt x="155105" y="1345755"/>
                  </a:moveTo>
                  <a:lnTo>
                    <a:pt x="154851" y="1345603"/>
                  </a:lnTo>
                  <a:lnTo>
                    <a:pt x="155105" y="1345755"/>
                  </a:lnTo>
                  <a:close/>
                </a:path>
                <a:path w="535304" h="1413510">
                  <a:moveTo>
                    <a:pt x="164655" y="1350581"/>
                  </a:moveTo>
                  <a:lnTo>
                    <a:pt x="164350" y="1350429"/>
                  </a:lnTo>
                  <a:lnTo>
                    <a:pt x="164655" y="1350581"/>
                  </a:lnTo>
                  <a:close/>
                </a:path>
                <a:path w="535304" h="1413510">
                  <a:moveTo>
                    <a:pt x="331190" y="1375638"/>
                  </a:moveTo>
                  <a:lnTo>
                    <a:pt x="323049" y="1374736"/>
                  </a:lnTo>
                  <a:lnTo>
                    <a:pt x="313334" y="1373949"/>
                  </a:lnTo>
                  <a:lnTo>
                    <a:pt x="291236" y="1372552"/>
                  </a:lnTo>
                  <a:lnTo>
                    <a:pt x="265760" y="1370812"/>
                  </a:lnTo>
                  <a:lnTo>
                    <a:pt x="252526" y="1369669"/>
                  </a:lnTo>
                  <a:lnTo>
                    <a:pt x="239572" y="1368285"/>
                  </a:lnTo>
                  <a:lnTo>
                    <a:pt x="199136" y="1361592"/>
                  </a:lnTo>
                  <a:lnTo>
                    <a:pt x="181241" y="1356804"/>
                  </a:lnTo>
                  <a:lnTo>
                    <a:pt x="181025" y="1356741"/>
                  </a:lnTo>
                  <a:lnTo>
                    <a:pt x="180784" y="1356639"/>
                  </a:lnTo>
                  <a:lnTo>
                    <a:pt x="175679" y="1354937"/>
                  </a:lnTo>
                  <a:lnTo>
                    <a:pt x="175374" y="1354848"/>
                  </a:lnTo>
                  <a:lnTo>
                    <a:pt x="175234" y="1354797"/>
                  </a:lnTo>
                  <a:lnTo>
                    <a:pt x="175006" y="1354709"/>
                  </a:lnTo>
                  <a:lnTo>
                    <a:pt x="170256" y="1352918"/>
                  </a:lnTo>
                  <a:lnTo>
                    <a:pt x="169837" y="1352765"/>
                  </a:lnTo>
                  <a:lnTo>
                    <a:pt x="169519" y="1352638"/>
                  </a:lnTo>
                  <a:lnTo>
                    <a:pt x="165125" y="1350772"/>
                  </a:lnTo>
                  <a:lnTo>
                    <a:pt x="164655" y="1350581"/>
                  </a:lnTo>
                  <a:lnTo>
                    <a:pt x="165074" y="1350772"/>
                  </a:lnTo>
                  <a:lnTo>
                    <a:pt x="164312" y="1350429"/>
                  </a:lnTo>
                  <a:lnTo>
                    <a:pt x="160274" y="1348498"/>
                  </a:lnTo>
                  <a:lnTo>
                    <a:pt x="159880" y="1348320"/>
                  </a:lnTo>
                  <a:lnTo>
                    <a:pt x="159448" y="1348079"/>
                  </a:lnTo>
                  <a:lnTo>
                    <a:pt x="155790" y="1346123"/>
                  </a:lnTo>
                  <a:lnTo>
                    <a:pt x="155105" y="1345755"/>
                  </a:lnTo>
                  <a:lnTo>
                    <a:pt x="155714" y="1346123"/>
                  </a:lnTo>
                  <a:lnTo>
                    <a:pt x="154825" y="1345603"/>
                  </a:lnTo>
                  <a:lnTo>
                    <a:pt x="151599" y="1343621"/>
                  </a:lnTo>
                  <a:lnTo>
                    <a:pt x="151117" y="1343329"/>
                  </a:lnTo>
                  <a:lnTo>
                    <a:pt x="150647" y="1342999"/>
                  </a:lnTo>
                  <a:lnTo>
                    <a:pt x="147497" y="1340827"/>
                  </a:lnTo>
                  <a:lnTo>
                    <a:pt x="146710" y="1340281"/>
                  </a:lnTo>
                  <a:lnTo>
                    <a:pt x="147193" y="1340624"/>
                  </a:lnTo>
                  <a:lnTo>
                    <a:pt x="146748" y="1340281"/>
                  </a:lnTo>
                  <a:lnTo>
                    <a:pt x="143319" y="1337665"/>
                  </a:lnTo>
                  <a:lnTo>
                    <a:pt x="143167" y="1337551"/>
                  </a:lnTo>
                  <a:lnTo>
                    <a:pt x="143002" y="1337386"/>
                  </a:lnTo>
                  <a:lnTo>
                    <a:pt x="139776" y="1334731"/>
                  </a:lnTo>
                  <a:lnTo>
                    <a:pt x="139395" y="1334389"/>
                  </a:lnTo>
                  <a:lnTo>
                    <a:pt x="136753" y="1332026"/>
                  </a:lnTo>
                  <a:lnTo>
                    <a:pt x="136131" y="1331468"/>
                  </a:lnTo>
                  <a:lnTo>
                    <a:pt x="133858" y="1329232"/>
                  </a:lnTo>
                  <a:lnTo>
                    <a:pt x="133235" y="1328623"/>
                  </a:lnTo>
                  <a:lnTo>
                    <a:pt x="131267" y="1326515"/>
                  </a:lnTo>
                  <a:lnTo>
                    <a:pt x="130644" y="1325841"/>
                  </a:lnTo>
                  <a:lnTo>
                    <a:pt x="128968" y="1323835"/>
                  </a:lnTo>
                  <a:lnTo>
                    <a:pt x="128536" y="1323327"/>
                  </a:lnTo>
                  <a:lnTo>
                    <a:pt x="128930" y="1323835"/>
                  </a:lnTo>
                  <a:lnTo>
                    <a:pt x="128346" y="1323098"/>
                  </a:lnTo>
                  <a:lnTo>
                    <a:pt x="126885" y="1321181"/>
                  </a:lnTo>
                  <a:lnTo>
                    <a:pt x="126555" y="1320749"/>
                  </a:lnTo>
                  <a:lnTo>
                    <a:pt x="126860" y="1321181"/>
                  </a:lnTo>
                  <a:lnTo>
                    <a:pt x="126288" y="1320393"/>
                  </a:lnTo>
                  <a:lnTo>
                    <a:pt x="126555" y="1320749"/>
                  </a:lnTo>
                  <a:lnTo>
                    <a:pt x="126314" y="1320393"/>
                  </a:lnTo>
                  <a:lnTo>
                    <a:pt x="125018" y="1318526"/>
                  </a:lnTo>
                  <a:lnTo>
                    <a:pt x="124739" y="1318133"/>
                  </a:lnTo>
                  <a:lnTo>
                    <a:pt x="124993" y="1318526"/>
                  </a:lnTo>
                  <a:lnTo>
                    <a:pt x="124460" y="1317713"/>
                  </a:lnTo>
                  <a:lnTo>
                    <a:pt x="124739" y="1318133"/>
                  </a:lnTo>
                  <a:lnTo>
                    <a:pt x="124485" y="1317713"/>
                  </a:lnTo>
                  <a:lnTo>
                    <a:pt x="123329" y="1315859"/>
                  </a:lnTo>
                  <a:lnTo>
                    <a:pt x="123113" y="1315542"/>
                  </a:lnTo>
                  <a:lnTo>
                    <a:pt x="122847" y="1315021"/>
                  </a:lnTo>
                  <a:lnTo>
                    <a:pt x="121805" y="1313129"/>
                  </a:lnTo>
                  <a:lnTo>
                    <a:pt x="121348" y="1312291"/>
                  </a:lnTo>
                  <a:lnTo>
                    <a:pt x="121653" y="1312862"/>
                  </a:lnTo>
                  <a:lnTo>
                    <a:pt x="121373" y="1312291"/>
                  </a:lnTo>
                  <a:lnTo>
                    <a:pt x="120421" y="1310322"/>
                  </a:lnTo>
                  <a:lnTo>
                    <a:pt x="120180" y="1309852"/>
                  </a:lnTo>
                  <a:lnTo>
                    <a:pt x="120103" y="1309700"/>
                  </a:lnTo>
                  <a:lnTo>
                    <a:pt x="120040" y="1309497"/>
                  </a:lnTo>
                  <a:lnTo>
                    <a:pt x="119138" y="1307401"/>
                  </a:lnTo>
                  <a:lnTo>
                    <a:pt x="118808" y="1306614"/>
                  </a:lnTo>
                  <a:lnTo>
                    <a:pt x="117856" y="1304074"/>
                  </a:lnTo>
                  <a:lnTo>
                    <a:pt x="117792" y="1303909"/>
                  </a:lnTo>
                  <a:lnTo>
                    <a:pt x="117703" y="1303616"/>
                  </a:lnTo>
                  <a:lnTo>
                    <a:pt x="116979" y="1301432"/>
                  </a:lnTo>
                  <a:lnTo>
                    <a:pt x="116827" y="1300988"/>
                  </a:lnTo>
                  <a:lnTo>
                    <a:pt x="116687" y="1300480"/>
                  </a:lnTo>
                  <a:lnTo>
                    <a:pt x="115011" y="1294384"/>
                  </a:lnTo>
                  <a:lnTo>
                    <a:pt x="114884" y="1293952"/>
                  </a:lnTo>
                  <a:lnTo>
                    <a:pt x="114757" y="1293368"/>
                  </a:lnTo>
                  <a:lnTo>
                    <a:pt x="113220" y="1286281"/>
                  </a:lnTo>
                  <a:lnTo>
                    <a:pt x="113182" y="1286129"/>
                  </a:lnTo>
                  <a:lnTo>
                    <a:pt x="113144" y="1285836"/>
                  </a:lnTo>
                  <a:lnTo>
                    <a:pt x="111633" y="1277416"/>
                  </a:lnTo>
                  <a:lnTo>
                    <a:pt x="109486" y="1263561"/>
                  </a:lnTo>
                  <a:lnTo>
                    <a:pt x="107759" y="1252588"/>
                  </a:lnTo>
                  <a:lnTo>
                    <a:pt x="106743" y="1246174"/>
                  </a:lnTo>
                  <a:lnTo>
                    <a:pt x="105816" y="1240878"/>
                  </a:lnTo>
                  <a:lnTo>
                    <a:pt x="104559" y="1233690"/>
                  </a:lnTo>
                  <a:lnTo>
                    <a:pt x="103492" y="1228305"/>
                  </a:lnTo>
                  <a:lnTo>
                    <a:pt x="101879" y="1220152"/>
                  </a:lnTo>
                  <a:lnTo>
                    <a:pt x="98628" y="1205763"/>
                  </a:lnTo>
                  <a:lnTo>
                    <a:pt x="88811" y="1159027"/>
                  </a:lnTo>
                  <a:lnTo>
                    <a:pt x="80149" y="1107490"/>
                  </a:lnTo>
                  <a:lnTo>
                    <a:pt x="75704" y="1076032"/>
                  </a:lnTo>
                  <a:lnTo>
                    <a:pt x="113284" y="1070978"/>
                  </a:lnTo>
                  <a:lnTo>
                    <a:pt x="97383" y="1047610"/>
                  </a:lnTo>
                  <a:lnTo>
                    <a:pt x="41414" y="965314"/>
                  </a:lnTo>
                  <a:lnTo>
                    <a:pt x="0" y="1086205"/>
                  </a:lnTo>
                  <a:lnTo>
                    <a:pt x="37947" y="1081112"/>
                  </a:lnTo>
                  <a:lnTo>
                    <a:pt x="42494" y="1113282"/>
                  </a:lnTo>
                  <a:lnTo>
                    <a:pt x="51333" y="1165847"/>
                  </a:lnTo>
                  <a:lnTo>
                    <a:pt x="61480" y="1214196"/>
                  </a:lnTo>
                  <a:lnTo>
                    <a:pt x="64554" y="1227823"/>
                  </a:lnTo>
                  <a:lnTo>
                    <a:pt x="67119" y="1240764"/>
                  </a:lnTo>
                  <a:lnTo>
                    <a:pt x="69138" y="1252321"/>
                  </a:lnTo>
                  <a:lnTo>
                    <a:pt x="70916" y="1263497"/>
                  </a:lnTo>
                  <a:lnTo>
                    <a:pt x="74091" y="1283919"/>
                  </a:lnTo>
                  <a:lnTo>
                    <a:pt x="75780" y="1293368"/>
                  </a:lnTo>
                  <a:lnTo>
                    <a:pt x="87744" y="1330236"/>
                  </a:lnTo>
                  <a:lnTo>
                    <a:pt x="114820" y="1363522"/>
                  </a:lnTo>
                  <a:lnTo>
                    <a:pt x="149136" y="1385379"/>
                  </a:lnTo>
                  <a:lnTo>
                    <a:pt x="190919" y="1398803"/>
                  </a:lnTo>
                  <a:lnTo>
                    <a:pt x="234734" y="1406093"/>
                  </a:lnTo>
                  <a:lnTo>
                    <a:pt x="310680" y="1411960"/>
                  </a:lnTo>
                  <a:lnTo>
                    <a:pt x="319214" y="1412659"/>
                  </a:lnTo>
                  <a:lnTo>
                    <a:pt x="326948" y="1413510"/>
                  </a:lnTo>
                  <a:lnTo>
                    <a:pt x="327037" y="1412684"/>
                  </a:lnTo>
                  <a:lnTo>
                    <a:pt x="327113" y="1411960"/>
                  </a:lnTo>
                  <a:lnTo>
                    <a:pt x="331190" y="1375638"/>
                  </a:lnTo>
                  <a:close/>
                </a:path>
                <a:path w="535304" h="1413510">
                  <a:moveTo>
                    <a:pt x="534809" y="38214"/>
                  </a:moveTo>
                  <a:lnTo>
                    <a:pt x="518515" y="33108"/>
                  </a:lnTo>
                  <a:lnTo>
                    <a:pt x="412864" y="0"/>
                  </a:lnTo>
                  <a:lnTo>
                    <a:pt x="418985" y="37985"/>
                  </a:lnTo>
                  <a:lnTo>
                    <a:pt x="375666" y="49745"/>
                  </a:lnTo>
                  <a:lnTo>
                    <a:pt x="339940" y="63309"/>
                  </a:lnTo>
                  <a:lnTo>
                    <a:pt x="294259" y="83388"/>
                  </a:lnTo>
                  <a:lnTo>
                    <a:pt x="254863" y="102133"/>
                  </a:lnTo>
                  <a:lnTo>
                    <a:pt x="239191" y="109651"/>
                  </a:lnTo>
                  <a:lnTo>
                    <a:pt x="238963" y="109766"/>
                  </a:lnTo>
                  <a:lnTo>
                    <a:pt x="226466" y="115531"/>
                  </a:lnTo>
                  <a:lnTo>
                    <a:pt x="242443" y="150126"/>
                  </a:lnTo>
                  <a:lnTo>
                    <a:pt x="255308" y="144183"/>
                  </a:lnTo>
                  <a:lnTo>
                    <a:pt x="289788" y="127609"/>
                  </a:lnTo>
                  <a:lnTo>
                    <a:pt x="289928" y="127546"/>
                  </a:lnTo>
                  <a:lnTo>
                    <a:pt x="310108" y="118033"/>
                  </a:lnTo>
                  <a:lnTo>
                    <a:pt x="310362" y="117919"/>
                  </a:lnTo>
                  <a:lnTo>
                    <a:pt x="328345" y="109766"/>
                  </a:lnTo>
                  <a:lnTo>
                    <a:pt x="354533" y="98513"/>
                  </a:lnTo>
                  <a:lnTo>
                    <a:pt x="365531" y="94094"/>
                  </a:lnTo>
                  <a:lnTo>
                    <a:pt x="365671" y="94043"/>
                  </a:lnTo>
                  <a:lnTo>
                    <a:pt x="398818" y="82232"/>
                  </a:lnTo>
                  <a:lnTo>
                    <a:pt x="399161" y="82130"/>
                  </a:lnTo>
                  <a:lnTo>
                    <a:pt x="408952" y="79222"/>
                  </a:lnTo>
                  <a:lnTo>
                    <a:pt x="409498" y="79070"/>
                  </a:lnTo>
                  <a:lnTo>
                    <a:pt x="417766" y="76911"/>
                  </a:lnTo>
                  <a:lnTo>
                    <a:pt x="418261" y="76784"/>
                  </a:lnTo>
                  <a:lnTo>
                    <a:pt x="419417" y="76581"/>
                  </a:lnTo>
                  <a:lnTo>
                    <a:pt x="425056" y="75603"/>
                  </a:lnTo>
                  <a:lnTo>
                    <a:pt x="431076" y="112839"/>
                  </a:lnTo>
                  <a:lnTo>
                    <a:pt x="534809" y="38214"/>
                  </a:lnTo>
                  <a:close/>
                </a:path>
              </a:pathLst>
            </a:custGeom>
            <a:solidFill>
              <a:srgbClr val="C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246" name="object 65"/>
            <p:cNvPicPr/>
            <p:nvPr/>
          </p:nvPicPr>
          <p:blipFill>
            <a:blip r:embed="rId10"/>
            <a:stretch/>
          </p:blipFill>
          <p:spPr>
            <a:xfrm>
              <a:off x="199440" y="6833880"/>
              <a:ext cx="670680" cy="670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47" name="object 66"/>
            <p:cNvPicPr/>
            <p:nvPr/>
          </p:nvPicPr>
          <p:blipFill>
            <a:blip r:embed="rId5"/>
            <a:stretch/>
          </p:blipFill>
          <p:spPr>
            <a:xfrm>
              <a:off x="175320" y="6809400"/>
              <a:ext cx="702360" cy="6487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8" name="object 67"/>
            <p:cNvSpPr/>
            <p:nvPr/>
          </p:nvSpPr>
          <p:spPr>
            <a:xfrm>
              <a:off x="191520" y="7643520"/>
              <a:ext cx="639000" cy="114120"/>
            </a:xfrm>
            <a:custGeom>
              <a:avLst/>
              <a:gdLst>
                <a:gd name="textAreaLeft" fmla="*/ 0 w 639000"/>
                <a:gd name="textAreaRight" fmla="*/ 639360 w 639000"/>
                <a:gd name="textAreaTop" fmla="*/ 0 h 114120"/>
                <a:gd name="textAreaBottom" fmla="*/ 114480 h 114120"/>
              </a:gdLst>
              <a:ahLst/>
              <a:cxnLst/>
              <a:rect l="textAreaLeft" t="textAreaTop" r="textAreaRight" b="textAreaBottom"/>
              <a:pathLst>
                <a:path w="639444" h="114300">
                  <a:moveTo>
                    <a:pt x="601086" y="76326"/>
                  </a:moveTo>
                  <a:lnTo>
                    <a:pt x="553085" y="76326"/>
                  </a:lnTo>
                  <a:lnTo>
                    <a:pt x="553237" y="38226"/>
                  </a:lnTo>
                  <a:lnTo>
                    <a:pt x="524662" y="38107"/>
                  </a:lnTo>
                  <a:lnTo>
                    <a:pt x="524814" y="0"/>
                  </a:lnTo>
                  <a:lnTo>
                    <a:pt x="638886" y="57619"/>
                  </a:lnTo>
                  <a:lnTo>
                    <a:pt x="601086" y="76326"/>
                  </a:lnTo>
                  <a:close/>
                </a:path>
                <a:path w="639444" h="114300">
                  <a:moveTo>
                    <a:pt x="524509" y="76207"/>
                  </a:moveTo>
                  <a:lnTo>
                    <a:pt x="121996" y="73990"/>
                  </a:lnTo>
                  <a:lnTo>
                    <a:pt x="0" y="73494"/>
                  </a:lnTo>
                  <a:lnTo>
                    <a:pt x="152" y="35394"/>
                  </a:lnTo>
                  <a:lnTo>
                    <a:pt x="516966" y="38074"/>
                  </a:lnTo>
                  <a:lnTo>
                    <a:pt x="524662" y="38107"/>
                  </a:lnTo>
                  <a:lnTo>
                    <a:pt x="524509" y="76207"/>
                  </a:lnTo>
                  <a:close/>
                </a:path>
                <a:path w="639444" h="114300">
                  <a:moveTo>
                    <a:pt x="553085" y="76326"/>
                  </a:moveTo>
                  <a:lnTo>
                    <a:pt x="524509" y="76207"/>
                  </a:lnTo>
                  <a:lnTo>
                    <a:pt x="524662" y="38107"/>
                  </a:lnTo>
                  <a:lnTo>
                    <a:pt x="553237" y="38226"/>
                  </a:lnTo>
                  <a:lnTo>
                    <a:pt x="553085" y="76326"/>
                  </a:lnTo>
                  <a:close/>
                </a:path>
                <a:path w="639444" h="114300">
                  <a:moveTo>
                    <a:pt x="524357" y="114300"/>
                  </a:moveTo>
                  <a:lnTo>
                    <a:pt x="524509" y="76207"/>
                  </a:lnTo>
                  <a:lnTo>
                    <a:pt x="601086" y="76326"/>
                  </a:lnTo>
                  <a:lnTo>
                    <a:pt x="524357" y="114300"/>
                  </a:lnTo>
                  <a:close/>
                </a:path>
              </a:pathLst>
            </a:custGeom>
            <a:solidFill>
              <a:srgbClr val="C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9" name="object 68"/>
            <p:cNvSpPr/>
            <p:nvPr/>
          </p:nvSpPr>
          <p:spPr>
            <a:xfrm>
              <a:off x="223200" y="8108640"/>
              <a:ext cx="639000" cy="114120"/>
            </a:xfrm>
            <a:custGeom>
              <a:avLst/>
              <a:gdLst>
                <a:gd name="textAreaLeft" fmla="*/ 0 w 639000"/>
                <a:gd name="textAreaRight" fmla="*/ 639360 w 639000"/>
                <a:gd name="textAreaTop" fmla="*/ 0 h 114120"/>
                <a:gd name="textAreaBottom" fmla="*/ 114480 h 114120"/>
              </a:gdLst>
              <a:ahLst/>
              <a:cxnLst/>
              <a:rect l="textAreaLeft" t="textAreaTop" r="textAreaRight" b="textAreaBottom"/>
              <a:pathLst>
                <a:path w="639444" h="114300">
                  <a:moveTo>
                    <a:pt x="601112" y="76314"/>
                  </a:moveTo>
                  <a:lnTo>
                    <a:pt x="553085" y="76314"/>
                  </a:lnTo>
                  <a:lnTo>
                    <a:pt x="553237" y="38226"/>
                  </a:lnTo>
                  <a:lnTo>
                    <a:pt x="524662" y="38107"/>
                  </a:lnTo>
                  <a:lnTo>
                    <a:pt x="524814" y="0"/>
                  </a:lnTo>
                  <a:lnTo>
                    <a:pt x="638886" y="57619"/>
                  </a:lnTo>
                  <a:lnTo>
                    <a:pt x="601112" y="76314"/>
                  </a:lnTo>
                  <a:close/>
                </a:path>
                <a:path w="639444" h="114300">
                  <a:moveTo>
                    <a:pt x="524509" y="76204"/>
                  </a:moveTo>
                  <a:lnTo>
                    <a:pt x="121996" y="73990"/>
                  </a:lnTo>
                  <a:lnTo>
                    <a:pt x="0" y="73494"/>
                  </a:lnTo>
                  <a:lnTo>
                    <a:pt x="152" y="35394"/>
                  </a:lnTo>
                  <a:lnTo>
                    <a:pt x="516966" y="38074"/>
                  </a:lnTo>
                  <a:lnTo>
                    <a:pt x="524662" y="38107"/>
                  </a:lnTo>
                  <a:lnTo>
                    <a:pt x="524509" y="76204"/>
                  </a:lnTo>
                  <a:close/>
                </a:path>
                <a:path w="639444" h="114300">
                  <a:moveTo>
                    <a:pt x="553085" y="76314"/>
                  </a:moveTo>
                  <a:lnTo>
                    <a:pt x="524509" y="76204"/>
                  </a:lnTo>
                  <a:lnTo>
                    <a:pt x="524662" y="38107"/>
                  </a:lnTo>
                  <a:lnTo>
                    <a:pt x="553237" y="38226"/>
                  </a:lnTo>
                  <a:lnTo>
                    <a:pt x="553085" y="76314"/>
                  </a:lnTo>
                  <a:close/>
                </a:path>
                <a:path w="639444" h="114300">
                  <a:moveTo>
                    <a:pt x="524357" y="114300"/>
                  </a:moveTo>
                  <a:lnTo>
                    <a:pt x="524509" y="76204"/>
                  </a:lnTo>
                  <a:lnTo>
                    <a:pt x="601112" y="76314"/>
                  </a:lnTo>
                  <a:lnTo>
                    <a:pt x="524357" y="114300"/>
                  </a:lnTo>
                  <a:close/>
                </a:path>
              </a:pathLst>
            </a:custGeom>
            <a:solidFill>
              <a:srgbClr val="001F5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50" name="object 69"/>
            <p:cNvSpPr/>
            <p:nvPr/>
          </p:nvSpPr>
          <p:spPr>
            <a:xfrm>
              <a:off x="5254920" y="4290120"/>
              <a:ext cx="888480" cy="103680"/>
            </a:xfrm>
            <a:custGeom>
              <a:avLst/>
              <a:gdLst>
                <a:gd name="textAreaLeft" fmla="*/ 0 w 888480"/>
                <a:gd name="textAreaRight" fmla="*/ 888840 w 888480"/>
                <a:gd name="textAreaTop" fmla="*/ 0 h 103680"/>
                <a:gd name="textAreaBottom" fmla="*/ 104040 h 103680"/>
              </a:gdLst>
              <a:ahLst/>
              <a:cxnLst/>
              <a:rect l="textAreaLeft" t="textAreaTop" r="textAreaRight" b="textAreaBottom"/>
              <a:pathLst>
                <a:path w="889000" h="104139">
                  <a:moveTo>
                    <a:pt x="888491" y="103632"/>
                  </a:moveTo>
                  <a:lnTo>
                    <a:pt x="0" y="103632"/>
                  </a:lnTo>
                  <a:lnTo>
                    <a:pt x="0" y="0"/>
                  </a:lnTo>
                  <a:lnTo>
                    <a:pt x="888491" y="0"/>
                  </a:lnTo>
                  <a:lnTo>
                    <a:pt x="888491" y="103632"/>
                  </a:lnTo>
                  <a:close/>
                </a:path>
              </a:pathLst>
            </a:custGeom>
            <a:solidFill>
              <a:srgbClr val="EC7C3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51" name="object 70"/>
            <p:cNvSpPr/>
            <p:nvPr/>
          </p:nvSpPr>
          <p:spPr>
            <a:xfrm>
              <a:off x="5248440" y="4284360"/>
              <a:ext cx="901440" cy="114480"/>
            </a:xfrm>
            <a:custGeom>
              <a:avLst/>
              <a:gdLst>
                <a:gd name="textAreaLeft" fmla="*/ 0 w 901440"/>
                <a:gd name="textAreaRight" fmla="*/ 901800 w 901440"/>
                <a:gd name="textAreaTop" fmla="*/ 0 h 114480"/>
                <a:gd name="textAreaBottom" fmla="*/ 114840 h 114480"/>
              </a:gdLst>
              <a:ahLst/>
              <a:cxnLst/>
              <a:rect l="textAreaLeft" t="textAreaTop" r="textAreaRight" b="textAreaBottom"/>
              <a:pathLst>
                <a:path w="901700" h="114935">
                  <a:moveTo>
                    <a:pt x="901700" y="114934"/>
                  </a:moveTo>
                  <a:lnTo>
                    <a:pt x="0" y="114934"/>
                  </a:lnTo>
                  <a:lnTo>
                    <a:pt x="0" y="0"/>
                  </a:lnTo>
                  <a:lnTo>
                    <a:pt x="901700" y="0"/>
                  </a:lnTo>
                  <a:lnTo>
                    <a:pt x="901700" y="6350"/>
                  </a:lnTo>
                  <a:lnTo>
                    <a:pt x="12700" y="6350"/>
                  </a:lnTo>
                  <a:lnTo>
                    <a:pt x="6350" y="12700"/>
                  </a:lnTo>
                  <a:lnTo>
                    <a:pt x="12700" y="12700"/>
                  </a:lnTo>
                  <a:lnTo>
                    <a:pt x="12700" y="102234"/>
                  </a:lnTo>
                  <a:lnTo>
                    <a:pt x="6350" y="102234"/>
                  </a:lnTo>
                  <a:lnTo>
                    <a:pt x="12700" y="108584"/>
                  </a:lnTo>
                  <a:lnTo>
                    <a:pt x="901700" y="108584"/>
                  </a:lnTo>
                  <a:lnTo>
                    <a:pt x="901700" y="114934"/>
                  </a:lnTo>
                  <a:close/>
                </a:path>
                <a:path w="901700" h="114935">
                  <a:moveTo>
                    <a:pt x="12700" y="12700"/>
                  </a:moveTo>
                  <a:lnTo>
                    <a:pt x="6350" y="12700"/>
                  </a:lnTo>
                  <a:lnTo>
                    <a:pt x="12700" y="6350"/>
                  </a:lnTo>
                  <a:lnTo>
                    <a:pt x="12700" y="12700"/>
                  </a:lnTo>
                  <a:close/>
                </a:path>
                <a:path w="901700" h="114935">
                  <a:moveTo>
                    <a:pt x="889000" y="12700"/>
                  </a:moveTo>
                  <a:lnTo>
                    <a:pt x="12700" y="12700"/>
                  </a:lnTo>
                  <a:lnTo>
                    <a:pt x="12700" y="6350"/>
                  </a:lnTo>
                  <a:lnTo>
                    <a:pt x="889000" y="6350"/>
                  </a:lnTo>
                  <a:lnTo>
                    <a:pt x="889000" y="12700"/>
                  </a:lnTo>
                  <a:close/>
                </a:path>
                <a:path w="901700" h="114935">
                  <a:moveTo>
                    <a:pt x="889000" y="108584"/>
                  </a:moveTo>
                  <a:lnTo>
                    <a:pt x="889000" y="6350"/>
                  </a:lnTo>
                  <a:lnTo>
                    <a:pt x="895350" y="12700"/>
                  </a:lnTo>
                  <a:lnTo>
                    <a:pt x="901700" y="12700"/>
                  </a:lnTo>
                  <a:lnTo>
                    <a:pt x="901700" y="102234"/>
                  </a:lnTo>
                  <a:lnTo>
                    <a:pt x="895350" y="102234"/>
                  </a:lnTo>
                  <a:lnTo>
                    <a:pt x="889000" y="108584"/>
                  </a:lnTo>
                  <a:close/>
                </a:path>
                <a:path w="901700" h="114935">
                  <a:moveTo>
                    <a:pt x="901700" y="12700"/>
                  </a:moveTo>
                  <a:lnTo>
                    <a:pt x="895350" y="12700"/>
                  </a:lnTo>
                  <a:lnTo>
                    <a:pt x="889000" y="6350"/>
                  </a:lnTo>
                  <a:lnTo>
                    <a:pt x="901700" y="6350"/>
                  </a:lnTo>
                  <a:lnTo>
                    <a:pt x="901700" y="12700"/>
                  </a:lnTo>
                  <a:close/>
                </a:path>
                <a:path w="901700" h="114935">
                  <a:moveTo>
                    <a:pt x="12700" y="108584"/>
                  </a:moveTo>
                  <a:lnTo>
                    <a:pt x="6350" y="102234"/>
                  </a:lnTo>
                  <a:lnTo>
                    <a:pt x="12700" y="102234"/>
                  </a:lnTo>
                  <a:lnTo>
                    <a:pt x="12700" y="108584"/>
                  </a:lnTo>
                  <a:close/>
                </a:path>
                <a:path w="901700" h="114935">
                  <a:moveTo>
                    <a:pt x="889000" y="108584"/>
                  </a:moveTo>
                  <a:lnTo>
                    <a:pt x="12700" y="108584"/>
                  </a:lnTo>
                  <a:lnTo>
                    <a:pt x="12700" y="102234"/>
                  </a:lnTo>
                  <a:lnTo>
                    <a:pt x="889000" y="102234"/>
                  </a:lnTo>
                  <a:lnTo>
                    <a:pt x="889000" y="108584"/>
                  </a:lnTo>
                  <a:close/>
                </a:path>
                <a:path w="901700" h="114935">
                  <a:moveTo>
                    <a:pt x="901700" y="108584"/>
                  </a:moveTo>
                  <a:lnTo>
                    <a:pt x="889000" y="108584"/>
                  </a:lnTo>
                  <a:lnTo>
                    <a:pt x="895350" y="102234"/>
                  </a:lnTo>
                  <a:lnTo>
                    <a:pt x="901700" y="102234"/>
                  </a:lnTo>
                  <a:lnTo>
                    <a:pt x="901700" y="108584"/>
                  </a:lnTo>
                  <a:close/>
                </a:path>
              </a:pathLst>
            </a:custGeom>
            <a:solidFill>
              <a:srgbClr val="AD5A2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52" name="object 71"/>
          <p:cNvSpPr/>
          <p:nvPr/>
        </p:nvSpPr>
        <p:spPr>
          <a:xfrm>
            <a:off x="1118160" y="6928560"/>
            <a:ext cx="2749680" cy="131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6"/>
              </a:spcBef>
            </a:pPr>
            <a:r>
              <a:rPr lang="en-IN" sz="1600" b="1" strike="noStrike" spc="-1">
                <a:solidFill>
                  <a:srgbClr val="000000"/>
                </a:solidFill>
                <a:latin typeface="Calibri"/>
              </a:rPr>
              <a:t>MIRAJ</a:t>
            </a:r>
            <a:r>
              <a:rPr lang="en-IN" sz="1600" b="1" strike="noStrike" spc="-2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600" b="1" strike="noStrike" spc="-1">
                <a:solidFill>
                  <a:srgbClr val="000000"/>
                </a:solidFill>
                <a:latin typeface="Calibri"/>
              </a:rPr>
              <a:t>BUS</a:t>
            </a:r>
            <a:r>
              <a:rPr lang="en-IN" sz="1600" b="1" strike="noStrike" spc="-3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600" b="1" strike="noStrike" spc="-21">
                <a:solidFill>
                  <a:srgbClr val="000000"/>
                </a:solidFill>
                <a:latin typeface="Calibri"/>
              </a:rPr>
              <a:t>STAND</a:t>
            </a: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  <a:p>
            <a:pPr marL="52200" indent="-31680">
              <a:lnSpc>
                <a:spcPct val="190000"/>
              </a:lnSpc>
              <a:spcBef>
                <a:spcPts val="1060"/>
              </a:spcBef>
              <a:tabLst>
                <a:tab pos="0" algn="l"/>
              </a:tabLst>
            </a:pPr>
            <a:r>
              <a:rPr lang="en-IN" sz="1600" b="1" strike="noStrike" spc="-1">
                <a:solidFill>
                  <a:srgbClr val="000000"/>
                </a:solidFill>
                <a:latin typeface="Calibri"/>
              </a:rPr>
              <a:t>BUS</a:t>
            </a:r>
            <a:r>
              <a:rPr lang="en-IN" sz="1600" b="1" strike="noStrike" spc="-4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600" b="1" strike="noStrike" spc="-32">
                <a:solidFill>
                  <a:srgbClr val="000000"/>
                </a:solidFill>
                <a:latin typeface="Calibri"/>
              </a:rPr>
              <a:t>STAND</a:t>
            </a:r>
            <a:r>
              <a:rPr lang="en-IN" sz="16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600" b="1" strike="noStrike" spc="-12">
                <a:solidFill>
                  <a:srgbClr val="000000"/>
                </a:solidFill>
                <a:latin typeface="Calibri"/>
              </a:rPr>
              <a:t>CIRCULATION </a:t>
            </a:r>
            <a:r>
              <a:rPr lang="en-IN" sz="1600" b="1" strike="noStrike" spc="-52">
                <a:solidFill>
                  <a:srgbClr val="000000"/>
                </a:solidFill>
                <a:latin typeface="Calibri"/>
              </a:rPr>
              <a:t>RAILWAY</a:t>
            </a:r>
            <a:r>
              <a:rPr lang="en-IN" sz="1600" b="1" strike="noStrike" spc="-3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600" b="1" strike="noStrike" spc="-46">
                <a:solidFill>
                  <a:srgbClr val="000000"/>
                </a:solidFill>
                <a:latin typeface="Calibri"/>
              </a:rPr>
              <a:t>STATION</a:t>
            </a:r>
            <a:r>
              <a:rPr lang="en-IN" sz="1600" b="1" strike="noStrike" spc="-2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600" b="1" strike="noStrike" spc="-12">
                <a:solidFill>
                  <a:srgbClr val="000000"/>
                </a:solidFill>
                <a:latin typeface="Calibri"/>
              </a:rPr>
              <a:t>CIRCULATION</a:t>
            </a: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object 72"/>
          <p:cNvSpPr/>
          <p:nvPr/>
        </p:nvSpPr>
        <p:spPr>
          <a:xfrm>
            <a:off x="5203080" y="3463920"/>
            <a:ext cx="2585520" cy="142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 anchor="t">
            <a:spAutoFit/>
          </a:bodyPr>
          <a:lstStyle/>
          <a:p>
            <a:pPr marL="1705680" algn="ctr">
              <a:lnSpc>
                <a:spcPct val="100000"/>
              </a:lnSpc>
              <a:spcBef>
                <a:spcPts val="96"/>
              </a:spcBef>
            </a:pPr>
            <a:r>
              <a:rPr lang="en-IN" sz="1000" b="1" strike="noStrike" spc="-12">
                <a:solidFill>
                  <a:srgbClr val="000000"/>
                </a:solidFill>
                <a:latin typeface="Calibri"/>
              </a:rPr>
              <a:t>UNDER CONSTRUCTION </a:t>
            </a:r>
            <a:r>
              <a:rPr lang="en-IN" sz="1000" b="1" strike="noStrike" spc="-1">
                <a:solidFill>
                  <a:srgbClr val="000000"/>
                </a:solidFill>
                <a:latin typeface="Calibri"/>
              </a:rPr>
              <a:t>RAIL.</a:t>
            </a:r>
            <a:r>
              <a:rPr lang="en-IN" sz="10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000" b="1" strike="noStrike" spc="-12">
                <a:solidFill>
                  <a:srgbClr val="000000"/>
                </a:solidFill>
                <a:latin typeface="Calibri"/>
              </a:rPr>
              <a:t>BUSINESS </a:t>
            </a:r>
            <a:r>
              <a:rPr lang="en-IN" sz="1000" b="1" strike="noStrike" spc="-1">
                <a:solidFill>
                  <a:srgbClr val="000000"/>
                </a:solidFill>
                <a:latin typeface="Calibri"/>
              </a:rPr>
              <a:t>JUNCTION</a:t>
            </a:r>
            <a:r>
              <a:rPr lang="en-IN" sz="1000" b="1" strike="noStrike" spc="-4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000" b="1" strike="noStrike" spc="-21">
                <a:solidFill>
                  <a:srgbClr val="000000"/>
                </a:solidFill>
                <a:latin typeface="Calibri"/>
              </a:rPr>
              <a:t>MALL</a:t>
            </a:r>
            <a:endParaRPr lang="en-IN" sz="1000" b="0" strike="noStrike" spc="-1">
              <a:solidFill>
                <a:srgbClr val="000000"/>
              </a:solidFill>
              <a:latin typeface="Arial"/>
            </a:endParaRPr>
          </a:p>
          <a:p>
            <a:pPr marL="1705680">
              <a:lnSpc>
                <a:spcPct val="100000"/>
              </a:lnSpc>
              <a:spcBef>
                <a:spcPts val="11"/>
              </a:spcBef>
            </a:pPr>
            <a:endParaRPr lang="en-IN" sz="9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IN" sz="1200" b="1" strike="noStrike" spc="-12">
                <a:solidFill>
                  <a:srgbClr val="000000"/>
                </a:solidFill>
                <a:latin typeface="Calibri"/>
              </a:rPr>
              <a:t>AUTO</a:t>
            </a:r>
            <a:r>
              <a:rPr lang="en-IN" sz="1200" b="1" strike="noStrike" spc="-3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200" b="1" strike="noStrike" spc="-12">
                <a:solidFill>
                  <a:srgbClr val="000000"/>
                </a:solidFill>
                <a:latin typeface="Calibri"/>
              </a:rPr>
              <a:t>PARKING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60"/>
              </a:spcBef>
            </a:pPr>
            <a:endParaRPr lang="en-IN" sz="1250" b="0" strike="noStrike" spc="-1">
              <a:solidFill>
                <a:srgbClr val="000000"/>
              </a:solidFill>
              <a:latin typeface="Arial"/>
            </a:endParaRPr>
          </a:p>
          <a:p>
            <a:pPr marL="586080">
              <a:lnSpc>
                <a:spcPct val="100000"/>
              </a:lnSpc>
            </a:pPr>
            <a:r>
              <a:rPr lang="en-IN" sz="1000" b="1" strike="noStrike" spc="-1">
                <a:solidFill>
                  <a:srgbClr val="000000"/>
                </a:solidFill>
                <a:latin typeface="Calibri"/>
              </a:rPr>
              <a:t>RAILWAY</a:t>
            </a:r>
            <a:r>
              <a:rPr lang="en-IN" sz="1000" b="1" strike="noStrike" spc="-4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000" b="1" strike="noStrike" spc="-12">
                <a:solidFill>
                  <a:srgbClr val="000000"/>
                </a:solidFill>
                <a:latin typeface="Calibri"/>
              </a:rPr>
              <a:t>STATION</a:t>
            </a:r>
            <a:endParaRPr lang="en-IN" sz="1000" b="0" strike="noStrike" spc="-1">
              <a:solidFill>
                <a:srgbClr val="000000"/>
              </a:solidFill>
              <a:latin typeface="Arial"/>
            </a:endParaRPr>
          </a:p>
          <a:p>
            <a:pPr marL="586080" algn="ctr">
              <a:lnSpc>
                <a:spcPct val="100000"/>
              </a:lnSpc>
              <a:spcBef>
                <a:spcPts val="99"/>
              </a:spcBef>
            </a:pPr>
            <a:r>
              <a:rPr lang="en-IN" sz="800" b="0" strike="noStrike" spc="-1">
                <a:solidFill>
                  <a:srgbClr val="000000"/>
                </a:solidFill>
                <a:latin typeface="Calibri"/>
              </a:rPr>
              <a:t>PLATFORM</a:t>
            </a:r>
            <a:r>
              <a:rPr lang="en-IN" sz="800" b="0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800" b="0" strike="noStrike" spc="-52">
                <a:solidFill>
                  <a:srgbClr val="000000"/>
                </a:solidFill>
                <a:latin typeface="Calibri"/>
              </a:rPr>
              <a:t>1</a:t>
            </a:r>
            <a:endParaRPr lang="en-IN" sz="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object 73"/>
          <p:cNvSpPr/>
          <p:nvPr/>
        </p:nvSpPr>
        <p:spPr>
          <a:xfrm>
            <a:off x="15120" y="-36000"/>
            <a:ext cx="12786120" cy="45252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52520"/>
              <a:gd name="textAreaBottom" fmla="*/ 452880 h 452520"/>
            </a:gdLst>
            <a:ahLst/>
            <a:cxnLst/>
            <a:rect l="textAreaLeft" t="textAreaTop" r="textAreaRight" b="textAreaBottom"/>
            <a:pathLst>
              <a:path w="12786360" h="452755">
                <a:moveTo>
                  <a:pt x="0" y="0"/>
                </a:moveTo>
                <a:lnTo>
                  <a:pt x="12786360" y="0"/>
                </a:lnTo>
                <a:lnTo>
                  <a:pt x="12786360" y="452628"/>
                </a:lnTo>
                <a:lnTo>
                  <a:pt x="0" y="452628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1615320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12456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 dirty="0">
                <a:solidFill>
                  <a:schemeClr val="dk1"/>
                </a:solidFill>
                <a:latin typeface="Calibri"/>
              </a:rPr>
              <a:t>EXISTING</a:t>
            </a:r>
            <a:r>
              <a:rPr lang="en-IN" sz="2800" b="1" strike="noStrike" spc="-60" dirty="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2" dirty="0">
                <a:solidFill>
                  <a:schemeClr val="dk1"/>
                </a:solidFill>
                <a:latin typeface="Calibri"/>
              </a:rPr>
              <a:t>CIRCULATION</a:t>
            </a:r>
            <a:r>
              <a:rPr lang="en-US" sz="2800" b="1" strike="noStrike" spc="-60" dirty="0">
                <a:solidFill>
                  <a:schemeClr val="dk1"/>
                </a:solidFill>
                <a:latin typeface="Calibri"/>
              </a:rPr>
              <a:t>, PARKING AND INFRASTRUCTURE</a:t>
            </a:r>
            <a:endParaRPr lang="en-IN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" name="object 75"/>
          <p:cNvSpPr/>
          <p:nvPr/>
        </p:nvSpPr>
        <p:spPr>
          <a:xfrm>
            <a:off x="0" y="8330040"/>
            <a:ext cx="4003200" cy="1199160"/>
          </a:xfrm>
          <a:custGeom>
            <a:avLst/>
            <a:gdLst>
              <a:gd name="textAreaLeft" fmla="*/ 0 w 4003200"/>
              <a:gd name="textAreaRight" fmla="*/ 4003560 w 4003200"/>
              <a:gd name="textAreaTop" fmla="*/ 0 h 1199160"/>
              <a:gd name="textAreaBottom" fmla="*/ 1199520 h 1199160"/>
            </a:gdLst>
            <a:ahLst/>
            <a:cxnLst/>
            <a:rect l="textAreaLeft" t="textAreaTop" r="textAreaRight" b="textAreaBottom"/>
            <a:pathLst>
              <a:path w="4003675" h="1199515">
                <a:moveTo>
                  <a:pt x="4003548" y="1199387"/>
                </a:moveTo>
                <a:lnTo>
                  <a:pt x="0" y="1199387"/>
                </a:lnTo>
                <a:lnTo>
                  <a:pt x="0" y="0"/>
                </a:lnTo>
                <a:lnTo>
                  <a:pt x="4003548" y="0"/>
                </a:lnTo>
                <a:lnTo>
                  <a:pt x="4003548" y="1199387"/>
                </a:lnTo>
                <a:close/>
              </a:path>
            </a:pathLst>
          </a:custGeom>
          <a:solidFill>
            <a:srgbClr val="FFE699">
              <a:alpha val="89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object 76"/>
          <p:cNvSpPr/>
          <p:nvPr/>
        </p:nvSpPr>
        <p:spPr>
          <a:xfrm>
            <a:off x="78840" y="8353440"/>
            <a:ext cx="3480120" cy="68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6"/>
              </a:spcBef>
            </a:pPr>
            <a:r>
              <a:rPr lang="en-IN" sz="1600" b="1" strike="noStrike" spc="-12">
                <a:solidFill>
                  <a:srgbClr val="000000"/>
                </a:solidFill>
                <a:latin typeface="Arial"/>
              </a:rPr>
              <a:t>ACCESSIBILITY</a:t>
            </a: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  <a:p>
            <a:pPr marL="12600" indent="111600">
              <a:lnSpc>
                <a:spcPct val="100000"/>
              </a:lnSpc>
              <a:spcBef>
                <a:spcPts val="11"/>
              </a:spcBef>
              <a:buClr>
                <a:srgbClr val="000000"/>
              </a:buClr>
              <a:buFont typeface="Symbol" charset="2"/>
              <a:buChar char=""/>
              <a:tabLst>
                <a:tab pos="124560" algn="l"/>
              </a:tabLst>
            </a:pP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Railway</a:t>
            </a:r>
            <a:r>
              <a:rPr lang="en-IN" sz="1400" b="0" strike="noStrike" spc="-41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station</a:t>
            </a:r>
            <a:r>
              <a:rPr lang="en-IN" sz="1400" b="0" strike="noStrike" spc="-26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is</a:t>
            </a:r>
            <a:r>
              <a:rPr lang="en-IN" sz="1400" b="0" strike="noStrike" spc="-26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accessed</a:t>
            </a:r>
            <a:r>
              <a:rPr lang="en-IN" sz="1400" b="0" strike="noStrike" spc="-32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from</a:t>
            </a:r>
            <a:r>
              <a:rPr lang="en-IN" sz="1400" b="0" strike="noStrike" spc="-26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east</a:t>
            </a:r>
            <a:r>
              <a:rPr lang="en-IN" sz="1400" b="0" strike="noStrike" spc="-21">
                <a:solidFill>
                  <a:srgbClr val="000000"/>
                </a:solidFill>
                <a:latin typeface="Arial"/>
              </a:rPr>
              <a:t> side </a:t>
            </a:r>
            <a:r>
              <a:rPr lang="en-IN" sz="1400" b="0" strike="noStrike" spc="-12">
                <a:solidFill>
                  <a:srgbClr val="000000"/>
                </a:solidFill>
                <a:latin typeface="Arial"/>
              </a:rPr>
              <a:t>only.</a:t>
            </a:r>
            <a:endParaRPr lang="en-IN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object 77"/>
          <p:cNvSpPr/>
          <p:nvPr/>
        </p:nvSpPr>
        <p:spPr>
          <a:xfrm>
            <a:off x="78840" y="9237240"/>
            <a:ext cx="3191040" cy="22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124560" indent="-111600">
              <a:lnSpc>
                <a:spcPct val="100000"/>
              </a:lnSpc>
              <a:spcBef>
                <a:spcPts val="105"/>
              </a:spcBef>
              <a:buClr>
                <a:srgbClr val="000000"/>
              </a:buClr>
              <a:buFont typeface="Symbol" charset="2"/>
              <a:buChar char=""/>
              <a:tabLst>
                <a:tab pos="124560" algn="l"/>
              </a:tabLst>
            </a:pP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FOB</a:t>
            </a:r>
            <a:r>
              <a:rPr lang="en-IN" sz="1400" b="0" strike="noStrike" spc="-32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connects</a:t>
            </a:r>
            <a:r>
              <a:rPr lang="en-IN" sz="1400" b="0" strike="noStrike" spc="-26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the</a:t>
            </a:r>
            <a:r>
              <a:rPr lang="en-IN" sz="1400" b="0" strike="noStrike" spc="-26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East</a:t>
            </a:r>
            <a:r>
              <a:rPr lang="en-IN" sz="1400" b="0" strike="noStrike" spc="-26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and</a:t>
            </a:r>
            <a:r>
              <a:rPr lang="en-IN" sz="1400" b="0" strike="noStrike" spc="-26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West</a:t>
            </a:r>
            <a:r>
              <a:rPr lang="en-IN" sz="1400" b="0" strike="noStrike" spc="-21">
                <a:solidFill>
                  <a:srgbClr val="000000"/>
                </a:solidFill>
                <a:latin typeface="Arial"/>
              </a:rPr>
              <a:t> side.</a:t>
            </a:r>
            <a:endParaRPr lang="en-IN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object 78"/>
          <p:cNvSpPr/>
          <p:nvPr/>
        </p:nvSpPr>
        <p:spPr>
          <a:xfrm>
            <a:off x="8651880" y="8330040"/>
            <a:ext cx="4151160" cy="1199160"/>
          </a:xfrm>
          <a:custGeom>
            <a:avLst/>
            <a:gdLst>
              <a:gd name="textAreaLeft" fmla="*/ 0 w 4151160"/>
              <a:gd name="textAreaRight" fmla="*/ 4151520 w 4151160"/>
              <a:gd name="textAreaTop" fmla="*/ 0 h 1199160"/>
              <a:gd name="textAreaBottom" fmla="*/ 1199520 h 1199160"/>
            </a:gdLst>
            <a:ahLst/>
            <a:cxnLst/>
            <a:rect l="textAreaLeft" t="textAreaTop" r="textAreaRight" b="textAreaBottom"/>
            <a:pathLst>
              <a:path w="4151629" h="1199515">
                <a:moveTo>
                  <a:pt x="0" y="1199387"/>
                </a:moveTo>
                <a:lnTo>
                  <a:pt x="4151375" y="1199387"/>
                </a:lnTo>
                <a:lnTo>
                  <a:pt x="4151375" y="0"/>
                </a:lnTo>
                <a:lnTo>
                  <a:pt x="0" y="0"/>
                </a:lnTo>
                <a:lnTo>
                  <a:pt x="0" y="1199387"/>
                </a:lnTo>
                <a:close/>
              </a:path>
            </a:pathLst>
          </a:custGeom>
          <a:solidFill>
            <a:srgbClr val="FFE699">
              <a:alpha val="83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object 79"/>
          <p:cNvSpPr/>
          <p:nvPr/>
        </p:nvSpPr>
        <p:spPr>
          <a:xfrm>
            <a:off x="8677800" y="8353440"/>
            <a:ext cx="3995640" cy="68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 anchor="t">
            <a:spAutoFit/>
          </a:bodyPr>
          <a:lstStyle/>
          <a:p>
            <a:pPr marL="140400" indent="-127800">
              <a:lnSpc>
                <a:spcPct val="100000"/>
              </a:lnSpc>
              <a:spcBef>
                <a:spcPts val="96"/>
              </a:spcBef>
              <a:buClr>
                <a:srgbClr val="000000"/>
              </a:buClr>
              <a:buFont typeface="Symbol" charset="2"/>
              <a:buChar char=""/>
              <a:tabLst>
                <a:tab pos="140400" algn="l"/>
              </a:tabLst>
            </a:pPr>
            <a:r>
              <a:rPr lang="en-IN" sz="1600" b="1" strike="noStrike" spc="-12">
                <a:solidFill>
                  <a:srgbClr val="000000"/>
                </a:solidFill>
                <a:latin typeface="Arial"/>
              </a:rPr>
              <a:t>PARKING</a:t>
            </a: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  <a:p>
            <a:pPr marL="12600" indent="111600">
              <a:lnSpc>
                <a:spcPct val="100000"/>
              </a:lnSpc>
              <a:spcBef>
                <a:spcPts val="11"/>
              </a:spcBef>
              <a:buClr>
                <a:srgbClr val="000000"/>
              </a:buClr>
              <a:buFont typeface="Symbol" charset="2"/>
              <a:buChar char=""/>
              <a:tabLst>
                <a:tab pos="124560" algn="l"/>
              </a:tabLst>
            </a:pP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2</a:t>
            </a:r>
            <a:r>
              <a:rPr lang="en-IN" sz="1400" b="0" strike="noStrike" spc="-41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wheeler</a:t>
            </a:r>
            <a:r>
              <a:rPr lang="en-IN" sz="1400" b="0" strike="noStrike" spc="-32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parking,</a:t>
            </a:r>
            <a:r>
              <a:rPr lang="en-IN" sz="1400" b="0" strike="noStrike" spc="-26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4</a:t>
            </a:r>
            <a:r>
              <a:rPr lang="en-IN" sz="1400" b="0" strike="noStrike" spc="-26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wheeler</a:t>
            </a:r>
            <a:r>
              <a:rPr lang="en-IN" sz="1400" b="0" strike="noStrike" spc="-32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parking</a:t>
            </a:r>
            <a:r>
              <a:rPr lang="en-IN" sz="1400" b="0" strike="noStrike" spc="-32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available</a:t>
            </a:r>
            <a:r>
              <a:rPr lang="en-IN" sz="1400" b="0" strike="noStrike" spc="-26">
                <a:solidFill>
                  <a:srgbClr val="000000"/>
                </a:solidFill>
                <a:latin typeface="Arial"/>
              </a:rPr>
              <a:t> at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east</a:t>
            </a:r>
            <a:r>
              <a:rPr lang="en-IN" sz="1400" b="0" strike="noStrike" spc="-15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side</a:t>
            </a:r>
            <a:r>
              <a:rPr lang="en-IN" sz="1400" b="0" strike="noStrike" spc="-15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of</a:t>
            </a:r>
            <a:r>
              <a:rPr lang="en-IN" sz="1400" b="0" strike="noStrike" spc="-12">
                <a:solidFill>
                  <a:srgbClr val="000000"/>
                </a:solidFill>
                <a:latin typeface="Arial"/>
              </a:rPr>
              <a:t> station.</a:t>
            </a:r>
            <a:endParaRPr lang="en-IN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object 80"/>
          <p:cNvSpPr/>
          <p:nvPr/>
        </p:nvSpPr>
        <p:spPr>
          <a:xfrm>
            <a:off x="4003560" y="8330040"/>
            <a:ext cx="4647960" cy="1199160"/>
          </a:xfrm>
          <a:custGeom>
            <a:avLst/>
            <a:gdLst>
              <a:gd name="textAreaLeft" fmla="*/ 0 w 4647960"/>
              <a:gd name="textAreaRight" fmla="*/ 4648320 w 4647960"/>
              <a:gd name="textAreaTop" fmla="*/ 0 h 1199160"/>
              <a:gd name="textAreaBottom" fmla="*/ 1199520 h 1199160"/>
            </a:gdLst>
            <a:ahLst/>
            <a:cxnLst/>
            <a:rect l="textAreaLeft" t="textAreaTop" r="textAreaRight" b="textAreaBottom"/>
            <a:pathLst>
              <a:path w="4648200" h="1199515">
                <a:moveTo>
                  <a:pt x="4648200" y="1199387"/>
                </a:moveTo>
                <a:lnTo>
                  <a:pt x="0" y="1199387"/>
                </a:lnTo>
                <a:lnTo>
                  <a:pt x="0" y="0"/>
                </a:lnTo>
                <a:lnTo>
                  <a:pt x="4648200" y="0"/>
                </a:lnTo>
                <a:lnTo>
                  <a:pt x="4648200" y="1199387"/>
                </a:lnTo>
                <a:close/>
              </a:path>
            </a:pathLst>
          </a:custGeom>
          <a:solidFill>
            <a:srgbClr val="FFE699">
              <a:alpha val="86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object 81"/>
          <p:cNvSpPr/>
          <p:nvPr/>
        </p:nvSpPr>
        <p:spPr>
          <a:xfrm>
            <a:off x="4138920" y="8353440"/>
            <a:ext cx="1058760" cy="25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6"/>
              </a:spcBef>
            </a:pPr>
            <a:r>
              <a:rPr lang="en-IN" sz="1600" b="1" strike="noStrike" spc="-1">
                <a:solidFill>
                  <a:srgbClr val="000000"/>
                </a:solidFill>
                <a:latin typeface="Arial"/>
              </a:rPr>
              <a:t>BUS</a:t>
            </a:r>
            <a:r>
              <a:rPr lang="en-IN" sz="1600" b="1" strike="noStrike" spc="-35">
                <a:solidFill>
                  <a:srgbClr val="000000"/>
                </a:solidFill>
                <a:latin typeface="Arial"/>
              </a:rPr>
              <a:t> </a:t>
            </a:r>
            <a:r>
              <a:rPr lang="en-IN" sz="1600" b="1" strike="noStrike" spc="-21">
                <a:solidFill>
                  <a:srgbClr val="000000"/>
                </a:solidFill>
                <a:latin typeface="Arial"/>
              </a:rPr>
              <a:t>STOP</a:t>
            </a: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object 82"/>
          <p:cNvSpPr/>
          <p:nvPr/>
        </p:nvSpPr>
        <p:spPr>
          <a:xfrm>
            <a:off x="4082400" y="8597160"/>
            <a:ext cx="4506840" cy="866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297720" indent="-285120">
              <a:lnSpc>
                <a:spcPct val="100000"/>
              </a:lnSpc>
              <a:spcBef>
                <a:spcPts val="105"/>
              </a:spcBef>
              <a:buClr>
                <a:srgbClr val="000000"/>
              </a:buClr>
              <a:buFont typeface="Symbol" charset="2"/>
              <a:buChar char=""/>
              <a:tabLst>
                <a:tab pos="297720" algn="l"/>
                <a:tab pos="298440" algn="l"/>
              </a:tabLst>
            </a:pP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Miraj</a:t>
            </a:r>
            <a:r>
              <a:rPr lang="en-IN" sz="1400" b="0" strike="noStrike" spc="-32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Bus</a:t>
            </a:r>
            <a:r>
              <a:rPr lang="en-IN" sz="1400" b="0" strike="noStrike" spc="-15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stand</a:t>
            </a:r>
            <a:r>
              <a:rPr lang="en-IN" sz="1400" b="0" strike="noStrike" spc="-21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is</a:t>
            </a:r>
            <a:r>
              <a:rPr lang="en-IN" sz="1400" b="0" strike="noStrike" spc="-15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500</a:t>
            </a:r>
            <a:r>
              <a:rPr lang="en-IN" sz="1400" b="0" strike="noStrike" spc="-21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m</a:t>
            </a:r>
            <a:r>
              <a:rPr lang="en-IN" sz="1400" b="0" strike="noStrike" spc="-15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away</a:t>
            </a:r>
            <a:r>
              <a:rPr lang="en-IN" sz="1400" b="0" strike="noStrike" spc="-21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from</a:t>
            </a:r>
            <a:r>
              <a:rPr lang="en-IN" sz="1400" b="0" strike="noStrike" spc="-15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the</a:t>
            </a:r>
            <a:r>
              <a:rPr lang="en-IN" sz="1400" b="0" strike="noStrike" spc="-15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2">
                <a:solidFill>
                  <a:srgbClr val="000000"/>
                </a:solidFill>
                <a:latin typeface="Arial"/>
              </a:rPr>
              <a:t>railway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station</a:t>
            </a:r>
            <a:r>
              <a:rPr lang="en-IN" sz="1400" b="0" strike="noStrike" spc="-35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52">
                <a:solidFill>
                  <a:srgbClr val="000000"/>
                </a:solidFill>
                <a:latin typeface="Arial"/>
              </a:rPr>
              <a:t>.</a:t>
            </a:r>
            <a:endParaRPr lang="en-IN" sz="1400" b="0" strike="noStrike" spc="-1">
              <a:solidFill>
                <a:srgbClr val="000000"/>
              </a:solidFill>
              <a:latin typeface="Arial"/>
            </a:endParaRPr>
          </a:p>
          <a:p>
            <a:pPr marL="297720" indent="-28512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  <a:tabLst>
                <a:tab pos="297720" algn="l"/>
                <a:tab pos="298440" algn="l"/>
              </a:tabLst>
            </a:pP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No</a:t>
            </a:r>
            <a:r>
              <a:rPr lang="en-IN" sz="1400" b="0" strike="noStrike" spc="-32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bus</a:t>
            </a:r>
            <a:r>
              <a:rPr lang="en-IN" sz="1400" b="0" strike="noStrike" spc="-21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stop</a:t>
            </a:r>
            <a:r>
              <a:rPr lang="en-IN" sz="1400" b="0" strike="noStrike" spc="-21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along</a:t>
            </a:r>
            <a:r>
              <a:rPr lang="en-IN" sz="1400" b="0" strike="noStrike" spc="-15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the</a:t>
            </a:r>
            <a:r>
              <a:rPr lang="en-IN" sz="1400" b="0" strike="noStrike" spc="-21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rear</a:t>
            </a:r>
            <a:r>
              <a:rPr lang="en-IN" sz="1400" b="0" strike="noStrike" spc="-21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side</a:t>
            </a:r>
            <a:r>
              <a:rPr lang="en-IN" sz="1400" b="0" strike="noStrike" spc="-15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of</a:t>
            </a:r>
            <a:r>
              <a:rPr lang="en-IN" sz="1400" b="0" strike="noStrike" spc="-15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the</a:t>
            </a:r>
            <a:r>
              <a:rPr lang="en-IN" sz="1400" b="0" strike="noStrike" spc="-21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">
                <a:solidFill>
                  <a:srgbClr val="000000"/>
                </a:solidFill>
                <a:latin typeface="Arial"/>
              </a:rPr>
              <a:t>railway</a:t>
            </a:r>
            <a:r>
              <a:rPr lang="en-IN" sz="1400" b="0" strike="noStrike" spc="-15">
                <a:solidFill>
                  <a:srgbClr val="000000"/>
                </a:solidFill>
                <a:latin typeface="Arial"/>
              </a:rPr>
              <a:t> </a:t>
            </a:r>
            <a:r>
              <a:rPr lang="en-IN" sz="1400" b="0" strike="noStrike" spc="-12">
                <a:solidFill>
                  <a:srgbClr val="000000"/>
                </a:solidFill>
                <a:latin typeface="Arial"/>
              </a:rPr>
              <a:t>station.</a:t>
            </a:r>
            <a:endParaRPr lang="en-IN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object 83"/>
          <p:cNvSpPr/>
          <p:nvPr/>
        </p:nvSpPr>
        <p:spPr>
          <a:xfrm>
            <a:off x="11181600" y="2475000"/>
            <a:ext cx="1620000" cy="1906560"/>
          </a:xfrm>
          <a:custGeom>
            <a:avLst/>
            <a:gdLst>
              <a:gd name="textAreaLeft" fmla="*/ 0 w 1620000"/>
              <a:gd name="textAreaRight" fmla="*/ 1620360 w 1620000"/>
              <a:gd name="textAreaTop" fmla="*/ 0 h 1906560"/>
              <a:gd name="textAreaBottom" fmla="*/ 1906920 h 1906560"/>
            </a:gdLst>
            <a:ahLst/>
            <a:cxnLst/>
            <a:rect l="textAreaLeft" t="textAreaTop" r="textAreaRight" b="textAreaBottom"/>
            <a:pathLst>
              <a:path w="1620520" h="1906904">
                <a:moveTo>
                  <a:pt x="207263" y="1906524"/>
                </a:moveTo>
                <a:lnTo>
                  <a:pt x="0" y="1725168"/>
                </a:lnTo>
                <a:lnTo>
                  <a:pt x="1499615" y="0"/>
                </a:lnTo>
                <a:lnTo>
                  <a:pt x="1620011" y="104577"/>
                </a:lnTo>
                <a:lnTo>
                  <a:pt x="1620011" y="282939"/>
                </a:lnTo>
                <a:lnTo>
                  <a:pt x="207263" y="1906524"/>
                </a:lnTo>
                <a:close/>
              </a:path>
            </a:pathLst>
          </a:custGeom>
          <a:solidFill>
            <a:srgbClr val="FFFFFF">
              <a:alpha val="57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object 84"/>
          <p:cNvSpPr/>
          <p:nvPr/>
        </p:nvSpPr>
        <p:spPr>
          <a:xfrm rot="18660000">
            <a:off x="10994760" y="3376080"/>
            <a:ext cx="2072160" cy="14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151"/>
              </a:lnSpc>
            </a:pPr>
            <a:r>
              <a:rPr lang="en-IN" sz="1200" b="1" strike="noStrike" spc="-12">
                <a:solidFill>
                  <a:srgbClr val="000000"/>
                </a:solidFill>
                <a:latin typeface="Calibri"/>
              </a:rPr>
              <a:t>KUNKESHWAR-</a:t>
            </a:r>
            <a:r>
              <a:rPr lang="en-IN" sz="1200" b="1" strike="noStrike" spc="-3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200" b="1" strike="noStrike" spc="-21">
                <a:solidFill>
                  <a:srgbClr val="000000"/>
                </a:solidFill>
                <a:latin typeface="Calibri"/>
              </a:rPr>
              <a:t>TALEWADI</a:t>
            </a:r>
            <a:r>
              <a:rPr lang="en-IN" sz="1200" b="1" strike="noStrike" spc="-2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200" b="1" strike="noStrike" spc="-21">
                <a:solidFill>
                  <a:srgbClr val="000000"/>
                </a:solidFill>
                <a:latin typeface="Calibri"/>
              </a:rPr>
              <a:t>ROAD</a:t>
            </a:r>
            <a:endParaRPr lang="en-IN" sz="12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66" name="Group 56"/>
          <p:cNvGrpSpPr/>
          <p:nvPr/>
        </p:nvGrpSpPr>
        <p:grpSpPr>
          <a:xfrm>
            <a:off x="12033000" y="8804160"/>
            <a:ext cx="752400" cy="658080"/>
            <a:chOff x="12033000" y="8804160"/>
            <a:chExt cx="752400" cy="658080"/>
          </a:xfrm>
        </p:grpSpPr>
        <p:pic>
          <p:nvPicPr>
            <p:cNvPr id="267" name="object 85"/>
            <p:cNvPicPr/>
            <p:nvPr/>
          </p:nvPicPr>
          <p:blipFill>
            <a:blip r:embed="rId11"/>
            <a:stretch/>
          </p:blipFill>
          <p:spPr>
            <a:xfrm>
              <a:off x="12146400" y="8804160"/>
              <a:ext cx="639000" cy="658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68" name="object 86"/>
            <p:cNvSpPr/>
            <p:nvPr/>
          </p:nvSpPr>
          <p:spPr>
            <a:xfrm rot="10800000">
              <a:off x="12033000" y="9032400"/>
              <a:ext cx="271800" cy="217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>
                <a:lnSpc>
                  <a:spcPts val="1709"/>
                </a:lnSpc>
              </a:pPr>
              <a:r>
                <a:rPr lang="en-IN" sz="1800" b="0" strike="noStrike" spc="-1">
                  <a:solidFill>
                    <a:srgbClr val="000000"/>
                  </a:solidFill>
                  <a:latin typeface="Calibri"/>
                </a:rPr>
                <a:t>N</a:t>
              </a: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Rectangle 2"/>
          <p:cNvSpPr/>
          <p:nvPr/>
        </p:nvSpPr>
        <p:spPr>
          <a:xfrm>
            <a:off x="15120" y="0"/>
            <a:ext cx="12800520" cy="47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1" strike="noStrike" spc="-1">
                <a:solidFill>
                  <a:schemeClr val="dk1"/>
                </a:solidFill>
                <a:latin typeface="Calibri"/>
              </a:rPr>
              <a:t>3D VIEW</a:t>
            </a:r>
            <a:endParaRPr lang="en-IN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4" name="PlaceHolder 1"/>
          <p:cNvSpPr>
            <a:spLocks noGrp="1"/>
          </p:cNvSpPr>
          <p:nvPr>
            <p:ph/>
          </p:nvPr>
        </p:nvSpPr>
        <p:spPr>
          <a:xfrm>
            <a:off x="817200" y="1566000"/>
            <a:ext cx="5597280" cy="477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en-IN" sz="2000" b="1" strike="noStrike" spc="-1">
              <a:solidFill>
                <a:srgbClr val="BEBEBE"/>
              </a:solidFill>
              <a:latin typeface="Arial"/>
            </a:endParaRPr>
          </a:p>
        </p:txBody>
      </p:sp>
      <p:pic>
        <p:nvPicPr>
          <p:cNvPr id="865" name="Picture 3" descr="VIEW 11_1 - Photo"/>
          <p:cNvPicPr/>
          <p:nvPr/>
        </p:nvPicPr>
        <p:blipFill>
          <a:blip r:embed="rId2"/>
          <a:stretch/>
        </p:blipFill>
        <p:spPr>
          <a:xfrm>
            <a:off x="15120" y="1447200"/>
            <a:ext cx="12801240" cy="7200720"/>
          </a:xfrm>
          <a:prstGeom prst="rect">
            <a:avLst/>
          </a:prstGeom>
          <a:ln w="0">
            <a:noFill/>
          </a:ln>
        </p:spPr>
      </p:pic>
      <p:sp>
        <p:nvSpPr>
          <p:cNvPr id="866" name="Rectangle 2"/>
          <p:cNvSpPr/>
          <p:nvPr/>
        </p:nvSpPr>
        <p:spPr>
          <a:xfrm>
            <a:off x="54720" y="0"/>
            <a:ext cx="12800520" cy="47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AERIAL VIEW OF STATION </a:t>
            </a:r>
            <a:endParaRPr lang="en-IN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Rectangle 2"/>
          <p:cNvSpPr/>
          <p:nvPr/>
        </p:nvSpPr>
        <p:spPr>
          <a:xfrm>
            <a:off x="0" y="3770640"/>
            <a:ext cx="12800520" cy="21934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4800" b="1" strike="noStrike" spc="-1" dirty="0" smtClean="0">
              <a:solidFill>
                <a:schemeClr val="dk1"/>
              </a:solidFill>
              <a:latin typeface="Bahnschrift SemiLight"/>
            </a:endParaRPr>
          </a:p>
          <a:p>
            <a:pPr algn="ctr">
              <a:lnSpc>
                <a:spcPct val="150000"/>
              </a:lnSpc>
            </a:pPr>
            <a:r>
              <a:rPr lang="en-US" sz="4800" b="1" strike="noStrike" spc="-1" dirty="0" smtClean="0">
                <a:solidFill>
                  <a:schemeClr val="dk1"/>
                </a:solidFill>
                <a:latin typeface="Bahnschrift SemiLight"/>
              </a:rPr>
              <a:t>3D </a:t>
            </a:r>
            <a:r>
              <a:rPr lang="en-US" sz="4800" b="1" strike="noStrike" spc="-1" dirty="0">
                <a:solidFill>
                  <a:schemeClr val="dk1"/>
                </a:solidFill>
                <a:latin typeface="Bahnschrift SemiLight"/>
              </a:rPr>
              <a:t>VIEWS </a:t>
            </a:r>
            <a:endParaRPr lang="en-IN" sz="4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4800" b="1" strike="noStrike" spc="-1" dirty="0" smtClean="0">
                <a:solidFill>
                  <a:schemeClr val="dk1"/>
                </a:solidFill>
                <a:latin typeface="Bahnschrift SemiLight"/>
              </a:rPr>
              <a:t>OPTION-03 (</a:t>
            </a:r>
            <a:r>
              <a:rPr lang="en-US" sz="4800" b="1" spc="-1" dirty="0" smtClean="0">
                <a:solidFill>
                  <a:srgbClr val="000000"/>
                </a:solidFill>
                <a:latin typeface="Bahnschrift SemiLight"/>
              </a:rPr>
              <a:t>COLONNADE THEME)</a:t>
            </a:r>
            <a:endParaRPr lang="en-IN" sz="4800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00" b="0" strike="noStrike" spc="-1" dirty="0" smtClean="0">
                <a:solidFill>
                  <a:schemeClr val="accent1">
                    <a:lumMod val="75000"/>
                  </a:schemeClr>
                </a:solidFill>
                <a:latin typeface="Chaparral Pro Light"/>
              </a:rPr>
              <a:t>.</a:t>
            </a:r>
            <a:endParaRPr lang="en-IN" sz="1600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en-US" sz="4800" b="1" strike="noStrike" spc="-1" dirty="0" smtClean="0">
                <a:solidFill>
                  <a:schemeClr val="dk1"/>
                </a:solidFill>
                <a:latin typeface="Bahnschrift SemiLight"/>
              </a:rPr>
              <a:t>  </a:t>
            </a:r>
            <a:endParaRPr lang="en-IN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Picture 2" descr="D:\Sync\New folder\VIEWS\1.jpg"/>
          <p:cNvPicPr/>
          <p:nvPr/>
        </p:nvPicPr>
        <p:blipFill>
          <a:blip r:embed="rId2"/>
          <a:stretch/>
        </p:blipFill>
        <p:spPr>
          <a:xfrm>
            <a:off x="15120" y="1200240"/>
            <a:ext cx="12852000" cy="7229160"/>
          </a:xfrm>
          <a:prstGeom prst="rect">
            <a:avLst/>
          </a:prstGeom>
          <a:ln w="0">
            <a:noFill/>
          </a:ln>
        </p:spPr>
      </p:pic>
      <p:sp>
        <p:nvSpPr>
          <p:cNvPr id="870" name="Rectangle 2"/>
          <p:cNvSpPr/>
          <p:nvPr/>
        </p:nvSpPr>
        <p:spPr>
          <a:xfrm>
            <a:off x="15120" y="0"/>
            <a:ext cx="12800520" cy="47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VIEW-01</a:t>
            </a:r>
            <a:endParaRPr lang="en-IN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1" name="Picture 3" descr="D:\Sync\New folder\VIEWS\02.jpg"/>
          <p:cNvPicPr/>
          <p:nvPr/>
        </p:nvPicPr>
        <p:blipFill>
          <a:blip r:embed="rId2"/>
          <a:stretch/>
        </p:blipFill>
        <p:spPr>
          <a:xfrm>
            <a:off x="0" y="1200240"/>
            <a:ext cx="12801240" cy="7200720"/>
          </a:xfrm>
          <a:prstGeom prst="rect">
            <a:avLst/>
          </a:prstGeom>
          <a:ln w="0">
            <a:noFill/>
          </a:ln>
        </p:spPr>
      </p:pic>
      <p:sp>
        <p:nvSpPr>
          <p:cNvPr id="872" name="Rectangle 2"/>
          <p:cNvSpPr/>
          <p:nvPr/>
        </p:nvSpPr>
        <p:spPr>
          <a:xfrm>
            <a:off x="15120" y="0"/>
            <a:ext cx="12800520" cy="47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VIEW-02</a:t>
            </a:r>
            <a:endParaRPr lang="en-IN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" name="Picture 2" descr="D:\Sync\New folder\VIEWS\03.jpg"/>
          <p:cNvPicPr/>
          <p:nvPr/>
        </p:nvPicPr>
        <p:blipFill>
          <a:blip r:embed="rId2"/>
          <a:stretch/>
        </p:blipFill>
        <p:spPr>
          <a:xfrm>
            <a:off x="15120" y="1200240"/>
            <a:ext cx="12800520" cy="7200360"/>
          </a:xfrm>
          <a:prstGeom prst="rect">
            <a:avLst/>
          </a:prstGeom>
          <a:ln w="0">
            <a:noFill/>
          </a:ln>
        </p:spPr>
      </p:pic>
      <p:sp>
        <p:nvSpPr>
          <p:cNvPr id="874" name="Rectangle 2"/>
          <p:cNvSpPr/>
          <p:nvPr/>
        </p:nvSpPr>
        <p:spPr>
          <a:xfrm>
            <a:off x="15120" y="0"/>
            <a:ext cx="12800520" cy="47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VIEW-03</a:t>
            </a:r>
            <a:endParaRPr lang="en-IN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5" name="Picture 2" descr="D:\Sync\New folder\VIEWS\04.jpg"/>
          <p:cNvPicPr/>
          <p:nvPr/>
        </p:nvPicPr>
        <p:blipFill>
          <a:blip r:embed="rId2"/>
          <a:stretch/>
        </p:blipFill>
        <p:spPr>
          <a:xfrm>
            <a:off x="15120" y="1200240"/>
            <a:ext cx="12800520" cy="7200360"/>
          </a:xfrm>
          <a:prstGeom prst="rect">
            <a:avLst/>
          </a:prstGeom>
          <a:ln w="0">
            <a:noFill/>
          </a:ln>
        </p:spPr>
      </p:pic>
      <p:sp>
        <p:nvSpPr>
          <p:cNvPr id="876" name="Rectangle 2"/>
          <p:cNvSpPr/>
          <p:nvPr/>
        </p:nvSpPr>
        <p:spPr>
          <a:xfrm>
            <a:off x="15120" y="0"/>
            <a:ext cx="12800520" cy="47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VIEW-04</a:t>
            </a:r>
            <a:endParaRPr lang="en-IN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Picture 2"/>
          <p:cNvPicPr/>
          <p:nvPr/>
        </p:nvPicPr>
        <p:blipFill>
          <a:blip r:embed="rId2"/>
          <a:stretch/>
        </p:blipFill>
        <p:spPr>
          <a:xfrm>
            <a:off x="15120" y="1200240"/>
            <a:ext cx="12800520" cy="7200360"/>
          </a:xfrm>
          <a:prstGeom prst="rect">
            <a:avLst/>
          </a:prstGeom>
          <a:ln w="0">
            <a:noFill/>
          </a:ln>
        </p:spPr>
      </p:pic>
      <p:sp>
        <p:nvSpPr>
          <p:cNvPr id="878" name="Rectangle 2"/>
          <p:cNvSpPr/>
          <p:nvPr/>
        </p:nvSpPr>
        <p:spPr>
          <a:xfrm>
            <a:off x="15120" y="0"/>
            <a:ext cx="12800520" cy="47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VIEW-05</a:t>
            </a:r>
            <a:endParaRPr lang="en-IN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9" name="Picture 2"/>
          <p:cNvPicPr/>
          <p:nvPr/>
        </p:nvPicPr>
        <p:blipFill>
          <a:blip r:embed="rId2"/>
          <a:stretch/>
        </p:blipFill>
        <p:spPr>
          <a:xfrm>
            <a:off x="15120" y="1200240"/>
            <a:ext cx="12800520" cy="7200360"/>
          </a:xfrm>
          <a:prstGeom prst="rect">
            <a:avLst/>
          </a:prstGeom>
          <a:ln w="0">
            <a:noFill/>
          </a:ln>
        </p:spPr>
      </p:pic>
      <p:sp>
        <p:nvSpPr>
          <p:cNvPr id="880" name="Rectangle 2"/>
          <p:cNvSpPr/>
          <p:nvPr/>
        </p:nvSpPr>
        <p:spPr>
          <a:xfrm>
            <a:off x="15120" y="0"/>
            <a:ext cx="12800520" cy="47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VIEW-06</a:t>
            </a:r>
            <a:endParaRPr lang="en-IN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object 2"/>
          <p:cNvSpPr/>
          <p:nvPr/>
        </p:nvSpPr>
        <p:spPr>
          <a:xfrm>
            <a:off x="0" y="3770280"/>
            <a:ext cx="12801240" cy="2194200"/>
          </a:xfrm>
          <a:custGeom>
            <a:avLst/>
            <a:gdLst>
              <a:gd name="textAreaLeft" fmla="*/ 0 w 12801240"/>
              <a:gd name="textAreaRight" fmla="*/ 12801600 w 12801240"/>
              <a:gd name="textAreaTop" fmla="*/ 0 h 2194200"/>
              <a:gd name="textAreaBottom" fmla="*/ 2194560 h 2194200"/>
            </a:gdLst>
            <a:ahLst/>
            <a:cxnLst/>
            <a:rect l="textAreaLeft" t="textAreaTop" r="textAreaRight" b="textAreaBottom"/>
            <a:pathLst>
              <a:path w="12801600" h="2194560">
                <a:moveTo>
                  <a:pt x="12801600" y="2194560"/>
                </a:moveTo>
                <a:lnTo>
                  <a:pt x="0" y="2194560"/>
                </a:lnTo>
                <a:lnTo>
                  <a:pt x="0" y="0"/>
                </a:lnTo>
                <a:lnTo>
                  <a:pt x="12801600" y="0"/>
                </a:lnTo>
                <a:lnTo>
                  <a:pt x="12801600" y="219456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2" name="PlaceHolder 1"/>
          <p:cNvSpPr>
            <a:spLocks noGrp="1"/>
          </p:cNvSpPr>
          <p:nvPr>
            <p:ph type="title"/>
          </p:nvPr>
        </p:nvSpPr>
        <p:spPr>
          <a:xfrm>
            <a:off x="4343400" y="4443480"/>
            <a:ext cx="3462120" cy="161568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12600" indent="0" algn="ctr">
              <a:lnSpc>
                <a:spcPct val="100000"/>
              </a:lnSpc>
              <a:spcBef>
                <a:spcPts val="99"/>
              </a:spcBef>
              <a:buNone/>
            </a:pPr>
            <a:r>
              <a:rPr lang="en-IN" sz="5400" b="1" strike="noStrike" spc="-1">
                <a:solidFill>
                  <a:schemeClr val="dk1"/>
                </a:solidFill>
                <a:latin typeface="Calibri"/>
              </a:rPr>
              <a:t>THANK</a:t>
            </a:r>
            <a:r>
              <a:rPr lang="en-IN" sz="5400" b="1" strike="noStrike" spc="-15">
                <a:solidFill>
                  <a:schemeClr val="dk1"/>
                </a:solidFill>
                <a:latin typeface="Calibri"/>
              </a:rPr>
              <a:t> </a:t>
            </a:r>
            <a:r>
              <a:rPr lang="en-IN" sz="5400" b="1" strike="noStrike" spc="-26">
                <a:solidFill>
                  <a:schemeClr val="dk1"/>
                </a:solidFill>
                <a:latin typeface="Calibri"/>
              </a:rPr>
              <a:t>YOU</a:t>
            </a:r>
            <a:endParaRPr lang="en-IN" sz="5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object 120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4" name="PlaceHolder 1"/>
          <p:cNvSpPr>
            <a:spLocks noGrp="1"/>
          </p:cNvSpPr>
          <p:nvPr>
            <p:ph type="title"/>
          </p:nvPr>
        </p:nvSpPr>
        <p:spPr>
          <a:xfrm>
            <a:off x="93960" y="-11520"/>
            <a:ext cx="12707280" cy="1615320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12600" indent="0" algn="ctr">
              <a:lnSpc>
                <a:spcPct val="100000"/>
              </a:lnSpc>
              <a:spcBef>
                <a:spcPts val="96"/>
              </a:spcBef>
              <a:buNone/>
            </a:pPr>
            <a:r>
              <a:rPr lang="en-US" sz="2800" b="1" strike="noStrike" spc="-1">
                <a:solidFill>
                  <a:schemeClr val="dk1"/>
                </a:solidFill>
                <a:latin typeface="Calibri"/>
              </a:rPr>
              <a:t>EXTRACT OF FACTS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5" name="TextBox 2"/>
          <p:cNvSpPr/>
          <p:nvPr/>
        </p:nvSpPr>
        <p:spPr>
          <a:xfrm>
            <a:off x="304920" y="914400"/>
            <a:ext cx="12496320" cy="423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DIRECTION:				EAST(MAIN) &amp; West</a:t>
            </a: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B0F0"/>
                </a:solidFill>
                <a:latin typeface="Arial"/>
              </a:rPr>
              <a:t>TOTAL BUILTUP AREA:			17165 sq.m.(E+W)</a:t>
            </a: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B0F0"/>
                </a:solidFill>
                <a:latin typeface="Arial"/>
              </a:rPr>
              <a:t>(Terminal buildings + Air concourse</a:t>
            </a: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B0F0"/>
                </a:solidFill>
                <a:latin typeface="Arial"/>
              </a:rPr>
              <a:t>+Connecting bridge)</a:t>
            </a: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SURFACE PARKING (E+W)	:		50(4W) +150(2W) + 50 (Auto rickshaw)</a:t>
            </a: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B0F0"/>
                </a:solidFill>
                <a:latin typeface="Arial"/>
              </a:rPr>
              <a:t>DEPARTURE CONCOURSE:			24MX80M (600 SEATING CAPACITY)</a:t>
            </a: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ARRIVAL CONCOURSE WIDTH:		6M</a:t>
            </a: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B0F0"/>
                </a:solidFill>
                <a:latin typeface="Arial"/>
              </a:rPr>
              <a:t>TOTAL COST:				257 CR</a:t>
            </a: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PASSENGER DEMAND (PEAK)		2300 (2020)		3400 (2060)</a:t>
            </a: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B0F0"/>
                </a:solidFill>
                <a:latin typeface="Arial"/>
              </a:rPr>
              <a:t>LOS ENVISAGED				A(2020-40)	B(2040-50)	C(2050-60)</a:t>
            </a: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object 2"/>
          <p:cNvSpPr/>
          <p:nvPr/>
        </p:nvSpPr>
        <p:spPr>
          <a:xfrm>
            <a:off x="15120" y="0"/>
            <a:ext cx="12786120" cy="471960"/>
          </a:xfrm>
          <a:custGeom>
            <a:avLst/>
            <a:gdLst>
              <a:gd name="textAreaLeft" fmla="*/ 0 w 12786120"/>
              <a:gd name="textAreaRight" fmla="*/ 12786480 w 12786120"/>
              <a:gd name="textAreaTop" fmla="*/ 0 h 471960"/>
              <a:gd name="textAreaBottom" fmla="*/ 472320 h 471960"/>
            </a:gdLst>
            <a:ahLst/>
            <a:cxnLst/>
            <a:rect l="textAreaLeft" t="textAreaTop" r="textAreaRight" b="textAreaBottom"/>
            <a:pathLst>
              <a:path w="12786360" h="472440">
                <a:moveTo>
                  <a:pt x="0" y="0"/>
                </a:moveTo>
                <a:lnTo>
                  <a:pt x="12786359" y="0"/>
                </a:lnTo>
                <a:lnTo>
                  <a:pt x="12786360" y="472440"/>
                </a:lnTo>
                <a:lnTo>
                  <a:pt x="0" y="47244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-17640" y="-49680"/>
            <a:ext cx="9747360" cy="1653120"/>
          </a:xfrm>
          <a:prstGeom prst="rect">
            <a:avLst/>
          </a:prstGeom>
          <a:noFill/>
          <a:ln w="0">
            <a:noFill/>
          </a:ln>
        </p:spPr>
        <p:txBody>
          <a:bodyPr lIns="0" tIns="50040" rIns="0" bIns="0" anchor="t">
            <a:noAutofit/>
          </a:bodyPr>
          <a:lstStyle/>
          <a:p>
            <a:pPr marL="12456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EXISTING</a:t>
            </a:r>
            <a:r>
              <a:rPr lang="en-IN" sz="2800" b="1" strike="noStrike" spc="-6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2">
                <a:solidFill>
                  <a:schemeClr val="dk1"/>
                </a:solidFill>
                <a:latin typeface="Calibri"/>
              </a:rPr>
              <a:t>CIRCULATION</a:t>
            </a:r>
            <a:r>
              <a:rPr lang="en-IN" sz="2800" b="1" strike="noStrike" spc="-6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&amp;</a:t>
            </a:r>
            <a:r>
              <a:rPr lang="en-IN" sz="2800" b="1" strike="noStrike" spc="-6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2">
                <a:solidFill>
                  <a:schemeClr val="dk1"/>
                </a:solidFill>
                <a:latin typeface="Calibri"/>
              </a:rPr>
              <a:t>PARKING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71" name="object 4"/>
          <p:cNvGrpSpPr/>
          <p:nvPr/>
        </p:nvGrpSpPr>
        <p:grpSpPr>
          <a:xfrm>
            <a:off x="44280" y="432360"/>
            <a:ext cx="12757320" cy="9168480"/>
            <a:chOff x="44280" y="432360"/>
            <a:chExt cx="12757320" cy="9168480"/>
          </a:xfrm>
        </p:grpSpPr>
        <p:pic>
          <p:nvPicPr>
            <p:cNvPr id="272" name="object 5"/>
            <p:cNvPicPr/>
            <p:nvPr/>
          </p:nvPicPr>
          <p:blipFill>
            <a:blip r:embed="rId2"/>
            <a:stretch/>
          </p:blipFill>
          <p:spPr>
            <a:xfrm>
              <a:off x="44280" y="478440"/>
              <a:ext cx="12740400" cy="9122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73" name="object 6"/>
            <p:cNvSpPr/>
            <p:nvPr/>
          </p:nvSpPr>
          <p:spPr>
            <a:xfrm>
              <a:off x="1437840" y="432360"/>
              <a:ext cx="11363760" cy="6121080"/>
            </a:xfrm>
            <a:custGeom>
              <a:avLst/>
              <a:gdLst>
                <a:gd name="textAreaLeft" fmla="*/ 0 w 11363760"/>
                <a:gd name="textAreaRight" fmla="*/ 11364120 w 11363760"/>
                <a:gd name="textAreaTop" fmla="*/ 0 h 6121080"/>
                <a:gd name="textAreaBottom" fmla="*/ 6121440 h 6121080"/>
              </a:gdLst>
              <a:ahLst/>
              <a:cxnLst/>
              <a:rect l="textAreaLeft" t="textAreaTop" r="textAreaRight" b="textAreaBottom"/>
              <a:pathLst>
                <a:path w="11363960" h="6121400">
                  <a:moveTo>
                    <a:pt x="11363820" y="4826000"/>
                  </a:moveTo>
                  <a:lnTo>
                    <a:pt x="4066824" y="4826000"/>
                  </a:lnTo>
                  <a:lnTo>
                    <a:pt x="4117213" y="4813300"/>
                  </a:lnTo>
                  <a:lnTo>
                    <a:pt x="4378401" y="4813300"/>
                  </a:lnTo>
                  <a:lnTo>
                    <a:pt x="4435101" y="4800600"/>
                  </a:lnTo>
                  <a:lnTo>
                    <a:pt x="4484436" y="4787900"/>
                  </a:lnTo>
                  <a:lnTo>
                    <a:pt x="4526508" y="4749800"/>
                  </a:lnTo>
                  <a:lnTo>
                    <a:pt x="4561414" y="4724400"/>
                  </a:lnTo>
                  <a:lnTo>
                    <a:pt x="4589256" y="4686300"/>
                  </a:lnTo>
                  <a:lnTo>
                    <a:pt x="4610133" y="4648200"/>
                  </a:lnTo>
                  <a:lnTo>
                    <a:pt x="4624146" y="4610100"/>
                  </a:lnTo>
                  <a:lnTo>
                    <a:pt x="4634764" y="4559300"/>
                  </a:lnTo>
                  <a:lnTo>
                    <a:pt x="4643266" y="4521200"/>
                  </a:lnTo>
                  <a:lnTo>
                    <a:pt x="4650816" y="4483100"/>
                  </a:lnTo>
                  <a:lnTo>
                    <a:pt x="4658577" y="4432300"/>
                  </a:lnTo>
                  <a:lnTo>
                    <a:pt x="4667714" y="4381500"/>
                  </a:lnTo>
                  <a:lnTo>
                    <a:pt x="4679391" y="4330700"/>
                  </a:lnTo>
                  <a:lnTo>
                    <a:pt x="4691482" y="4267200"/>
                  </a:lnTo>
                  <a:lnTo>
                    <a:pt x="4702040" y="4229100"/>
                  </a:lnTo>
                  <a:lnTo>
                    <a:pt x="4712492" y="4178300"/>
                  </a:lnTo>
                  <a:lnTo>
                    <a:pt x="4724268" y="4140200"/>
                  </a:lnTo>
                  <a:lnTo>
                    <a:pt x="4738797" y="4089400"/>
                  </a:lnTo>
                  <a:lnTo>
                    <a:pt x="4757508" y="4025900"/>
                  </a:lnTo>
                  <a:lnTo>
                    <a:pt x="4772559" y="3975100"/>
                  </a:lnTo>
                  <a:lnTo>
                    <a:pt x="4786470" y="3937000"/>
                  </a:lnTo>
                  <a:lnTo>
                    <a:pt x="4800248" y="3898900"/>
                  </a:lnTo>
                  <a:lnTo>
                    <a:pt x="4814897" y="3860800"/>
                  </a:lnTo>
                  <a:lnTo>
                    <a:pt x="4831420" y="3810000"/>
                  </a:lnTo>
                  <a:lnTo>
                    <a:pt x="4850824" y="3771900"/>
                  </a:lnTo>
                  <a:lnTo>
                    <a:pt x="4874112" y="3721100"/>
                  </a:lnTo>
                  <a:lnTo>
                    <a:pt x="4902288" y="3657600"/>
                  </a:lnTo>
                  <a:lnTo>
                    <a:pt x="4924421" y="3619500"/>
                  </a:lnTo>
                  <a:lnTo>
                    <a:pt x="4945970" y="3568700"/>
                  </a:lnTo>
                  <a:lnTo>
                    <a:pt x="4988381" y="3492500"/>
                  </a:lnTo>
                  <a:lnTo>
                    <a:pt x="5009776" y="3454400"/>
                  </a:lnTo>
                  <a:lnTo>
                    <a:pt x="5031651" y="3416300"/>
                  </a:lnTo>
                  <a:lnTo>
                    <a:pt x="5054273" y="3365500"/>
                  </a:lnTo>
                  <a:lnTo>
                    <a:pt x="5077909" y="3327400"/>
                  </a:lnTo>
                  <a:lnTo>
                    <a:pt x="5102824" y="3276600"/>
                  </a:lnTo>
                  <a:lnTo>
                    <a:pt x="5129285" y="3238500"/>
                  </a:lnTo>
                  <a:lnTo>
                    <a:pt x="5157558" y="3187700"/>
                  </a:lnTo>
                  <a:lnTo>
                    <a:pt x="5185365" y="3136900"/>
                  </a:lnTo>
                  <a:lnTo>
                    <a:pt x="5210984" y="3086100"/>
                  </a:lnTo>
                  <a:lnTo>
                    <a:pt x="5235001" y="3048000"/>
                  </a:lnTo>
                  <a:lnTo>
                    <a:pt x="5257998" y="3009900"/>
                  </a:lnTo>
                  <a:lnTo>
                    <a:pt x="5280560" y="2971800"/>
                  </a:lnTo>
                  <a:lnTo>
                    <a:pt x="5303272" y="2933700"/>
                  </a:lnTo>
                  <a:lnTo>
                    <a:pt x="5326716" y="2895600"/>
                  </a:lnTo>
                  <a:lnTo>
                    <a:pt x="5351476" y="2857500"/>
                  </a:lnTo>
                  <a:lnTo>
                    <a:pt x="5378138" y="2806700"/>
                  </a:lnTo>
                  <a:lnTo>
                    <a:pt x="5407284" y="2768600"/>
                  </a:lnTo>
                  <a:lnTo>
                    <a:pt x="5439498" y="2705100"/>
                  </a:lnTo>
                  <a:lnTo>
                    <a:pt x="5465443" y="2667000"/>
                  </a:lnTo>
                  <a:lnTo>
                    <a:pt x="5489896" y="2628900"/>
                  </a:lnTo>
                  <a:lnTo>
                    <a:pt x="5513213" y="2590800"/>
                  </a:lnTo>
                  <a:lnTo>
                    <a:pt x="5602228" y="2438400"/>
                  </a:lnTo>
                  <a:lnTo>
                    <a:pt x="5625197" y="2400300"/>
                  </a:lnTo>
                  <a:lnTo>
                    <a:pt x="5649162" y="2349500"/>
                  </a:lnTo>
                  <a:lnTo>
                    <a:pt x="5674479" y="2311400"/>
                  </a:lnTo>
                  <a:lnTo>
                    <a:pt x="5701504" y="2260600"/>
                  </a:lnTo>
                  <a:lnTo>
                    <a:pt x="5730593" y="2209800"/>
                  </a:lnTo>
                  <a:lnTo>
                    <a:pt x="5762100" y="2159000"/>
                  </a:lnTo>
                  <a:lnTo>
                    <a:pt x="5796381" y="2095500"/>
                  </a:lnTo>
                  <a:lnTo>
                    <a:pt x="5822697" y="2057400"/>
                  </a:lnTo>
                  <a:lnTo>
                    <a:pt x="5848903" y="2006600"/>
                  </a:lnTo>
                  <a:lnTo>
                    <a:pt x="5874994" y="1968500"/>
                  </a:lnTo>
                  <a:lnTo>
                    <a:pt x="5926816" y="1866900"/>
                  </a:lnTo>
                  <a:lnTo>
                    <a:pt x="5952537" y="1828800"/>
                  </a:lnTo>
                  <a:lnTo>
                    <a:pt x="5978126" y="1778000"/>
                  </a:lnTo>
                  <a:lnTo>
                    <a:pt x="6003579" y="1727200"/>
                  </a:lnTo>
                  <a:lnTo>
                    <a:pt x="6028891" y="1689100"/>
                  </a:lnTo>
                  <a:lnTo>
                    <a:pt x="6054057" y="1638300"/>
                  </a:lnTo>
                  <a:lnTo>
                    <a:pt x="6079074" y="1600200"/>
                  </a:lnTo>
                  <a:lnTo>
                    <a:pt x="6103936" y="1549400"/>
                  </a:lnTo>
                  <a:lnTo>
                    <a:pt x="6153180" y="1460500"/>
                  </a:lnTo>
                  <a:lnTo>
                    <a:pt x="6225777" y="1333500"/>
                  </a:lnTo>
                  <a:lnTo>
                    <a:pt x="6273279" y="1244600"/>
                  </a:lnTo>
                  <a:lnTo>
                    <a:pt x="6307595" y="1181100"/>
                  </a:lnTo>
                  <a:lnTo>
                    <a:pt x="6336561" y="1130300"/>
                  </a:lnTo>
                  <a:lnTo>
                    <a:pt x="6361127" y="1079500"/>
                  </a:lnTo>
                  <a:lnTo>
                    <a:pt x="6382240" y="1041400"/>
                  </a:lnTo>
                  <a:lnTo>
                    <a:pt x="6400848" y="1016000"/>
                  </a:lnTo>
                  <a:lnTo>
                    <a:pt x="6417900" y="990600"/>
                  </a:lnTo>
                  <a:lnTo>
                    <a:pt x="6434343" y="952500"/>
                  </a:lnTo>
                  <a:lnTo>
                    <a:pt x="6451126" y="927100"/>
                  </a:lnTo>
                  <a:lnTo>
                    <a:pt x="6469196" y="901700"/>
                  </a:lnTo>
                  <a:lnTo>
                    <a:pt x="6489502" y="863600"/>
                  </a:lnTo>
                  <a:lnTo>
                    <a:pt x="6512992" y="812800"/>
                  </a:lnTo>
                  <a:lnTo>
                    <a:pt x="6540614" y="762000"/>
                  </a:lnTo>
                  <a:lnTo>
                    <a:pt x="6564210" y="723900"/>
                  </a:lnTo>
                  <a:lnTo>
                    <a:pt x="6586874" y="673100"/>
                  </a:lnTo>
                  <a:lnTo>
                    <a:pt x="6672247" y="508000"/>
                  </a:lnTo>
                  <a:lnTo>
                    <a:pt x="6693279" y="469900"/>
                  </a:lnTo>
                  <a:lnTo>
                    <a:pt x="6714592" y="431800"/>
                  </a:lnTo>
                  <a:lnTo>
                    <a:pt x="6736387" y="393700"/>
                  </a:lnTo>
                  <a:lnTo>
                    <a:pt x="6758866" y="342900"/>
                  </a:lnTo>
                  <a:lnTo>
                    <a:pt x="6782231" y="304800"/>
                  </a:lnTo>
                  <a:lnTo>
                    <a:pt x="6806684" y="254000"/>
                  </a:lnTo>
                  <a:lnTo>
                    <a:pt x="6832427" y="203200"/>
                  </a:lnTo>
                  <a:lnTo>
                    <a:pt x="6859663" y="152400"/>
                  </a:lnTo>
                  <a:lnTo>
                    <a:pt x="6888594" y="101600"/>
                  </a:lnTo>
                  <a:lnTo>
                    <a:pt x="7577582" y="0"/>
                  </a:lnTo>
                  <a:lnTo>
                    <a:pt x="7556646" y="25400"/>
                  </a:lnTo>
                  <a:lnTo>
                    <a:pt x="7535233" y="63500"/>
                  </a:lnTo>
                  <a:lnTo>
                    <a:pt x="7513361" y="101600"/>
                  </a:lnTo>
                  <a:lnTo>
                    <a:pt x="7491052" y="139700"/>
                  </a:lnTo>
                  <a:lnTo>
                    <a:pt x="7468325" y="177800"/>
                  </a:lnTo>
                  <a:lnTo>
                    <a:pt x="7445201" y="215900"/>
                  </a:lnTo>
                  <a:lnTo>
                    <a:pt x="7421701" y="254000"/>
                  </a:lnTo>
                  <a:lnTo>
                    <a:pt x="7397844" y="304800"/>
                  </a:lnTo>
                  <a:lnTo>
                    <a:pt x="7373650" y="342900"/>
                  </a:lnTo>
                  <a:lnTo>
                    <a:pt x="7349141" y="381000"/>
                  </a:lnTo>
                  <a:lnTo>
                    <a:pt x="7324337" y="431800"/>
                  </a:lnTo>
                  <a:lnTo>
                    <a:pt x="7299257" y="469900"/>
                  </a:lnTo>
                  <a:lnTo>
                    <a:pt x="7273922" y="520700"/>
                  </a:lnTo>
                  <a:lnTo>
                    <a:pt x="7248353" y="558800"/>
                  </a:lnTo>
                  <a:lnTo>
                    <a:pt x="7196593" y="647700"/>
                  </a:lnTo>
                  <a:lnTo>
                    <a:pt x="7144138" y="736600"/>
                  </a:lnTo>
                  <a:lnTo>
                    <a:pt x="7091151" y="838200"/>
                  </a:lnTo>
                  <a:lnTo>
                    <a:pt x="7011030" y="977900"/>
                  </a:lnTo>
                  <a:lnTo>
                    <a:pt x="6745004" y="1447800"/>
                  </a:lnTo>
                  <a:lnTo>
                    <a:pt x="6667623" y="1574800"/>
                  </a:lnTo>
                  <a:lnTo>
                    <a:pt x="6617165" y="1663700"/>
                  </a:lnTo>
                  <a:lnTo>
                    <a:pt x="6567802" y="1752600"/>
                  </a:lnTo>
                  <a:lnTo>
                    <a:pt x="6519695" y="1841500"/>
                  </a:lnTo>
                  <a:lnTo>
                    <a:pt x="6453859" y="1955800"/>
                  </a:lnTo>
                  <a:lnTo>
                    <a:pt x="6413994" y="2019300"/>
                  </a:lnTo>
                  <a:lnTo>
                    <a:pt x="6376434" y="2082800"/>
                  </a:lnTo>
                  <a:lnTo>
                    <a:pt x="6341049" y="2146300"/>
                  </a:lnTo>
                  <a:lnTo>
                    <a:pt x="6307705" y="2197100"/>
                  </a:lnTo>
                  <a:lnTo>
                    <a:pt x="6276270" y="2260600"/>
                  </a:lnTo>
                  <a:lnTo>
                    <a:pt x="6246612" y="2311400"/>
                  </a:lnTo>
                  <a:lnTo>
                    <a:pt x="6218598" y="2349500"/>
                  </a:lnTo>
                  <a:lnTo>
                    <a:pt x="6143096" y="2489200"/>
                  </a:lnTo>
                  <a:lnTo>
                    <a:pt x="6120333" y="2527300"/>
                  </a:lnTo>
                  <a:lnTo>
                    <a:pt x="6098552" y="2565400"/>
                  </a:lnTo>
                  <a:lnTo>
                    <a:pt x="6077621" y="2590800"/>
                  </a:lnTo>
                  <a:lnTo>
                    <a:pt x="6057407" y="2628900"/>
                  </a:lnTo>
                  <a:lnTo>
                    <a:pt x="6037777" y="2667000"/>
                  </a:lnTo>
                  <a:lnTo>
                    <a:pt x="6018598" y="2692400"/>
                  </a:lnTo>
                  <a:lnTo>
                    <a:pt x="5999740" y="2730500"/>
                  </a:lnTo>
                  <a:lnTo>
                    <a:pt x="5981068" y="2768600"/>
                  </a:lnTo>
                  <a:lnTo>
                    <a:pt x="5962451" y="2794000"/>
                  </a:lnTo>
                  <a:lnTo>
                    <a:pt x="5943755" y="2832100"/>
                  </a:lnTo>
                  <a:lnTo>
                    <a:pt x="5924850" y="2870200"/>
                  </a:lnTo>
                  <a:lnTo>
                    <a:pt x="5905601" y="2908300"/>
                  </a:lnTo>
                  <a:lnTo>
                    <a:pt x="5856886" y="2997200"/>
                  </a:lnTo>
                  <a:lnTo>
                    <a:pt x="5821156" y="3073400"/>
                  </a:lnTo>
                  <a:lnTo>
                    <a:pt x="5796157" y="3124200"/>
                  </a:lnTo>
                  <a:lnTo>
                    <a:pt x="5779633" y="3175000"/>
                  </a:lnTo>
                  <a:lnTo>
                    <a:pt x="5769330" y="3200400"/>
                  </a:lnTo>
                  <a:lnTo>
                    <a:pt x="5762994" y="3225800"/>
                  </a:lnTo>
                  <a:lnTo>
                    <a:pt x="5758369" y="3251200"/>
                  </a:lnTo>
                  <a:lnTo>
                    <a:pt x="5753201" y="3276600"/>
                  </a:lnTo>
                  <a:lnTo>
                    <a:pt x="5741374" y="3327400"/>
                  </a:lnTo>
                  <a:lnTo>
                    <a:pt x="5735967" y="3365500"/>
                  </a:lnTo>
                  <a:lnTo>
                    <a:pt x="5730976" y="3403600"/>
                  </a:lnTo>
                  <a:lnTo>
                    <a:pt x="5726462" y="3454400"/>
                  </a:lnTo>
                  <a:lnTo>
                    <a:pt x="5722483" y="3517900"/>
                  </a:lnTo>
                  <a:lnTo>
                    <a:pt x="5719100" y="3594100"/>
                  </a:lnTo>
                  <a:lnTo>
                    <a:pt x="5716371" y="3695700"/>
                  </a:lnTo>
                  <a:lnTo>
                    <a:pt x="5716371" y="4724400"/>
                  </a:lnTo>
                  <a:lnTo>
                    <a:pt x="11363820" y="4724400"/>
                  </a:lnTo>
                  <a:lnTo>
                    <a:pt x="11363820" y="4826000"/>
                  </a:lnTo>
                  <a:close/>
                </a:path>
                <a:path w="11363960" h="6121400">
                  <a:moveTo>
                    <a:pt x="8669807" y="6121400"/>
                  </a:moveTo>
                  <a:lnTo>
                    <a:pt x="5131857" y="6121400"/>
                  </a:lnTo>
                  <a:lnTo>
                    <a:pt x="5013214" y="6108700"/>
                  </a:lnTo>
                  <a:lnTo>
                    <a:pt x="4389160" y="6108700"/>
                  </a:lnTo>
                  <a:lnTo>
                    <a:pt x="4228178" y="6096000"/>
                  </a:lnTo>
                  <a:lnTo>
                    <a:pt x="3724031" y="6096000"/>
                  </a:lnTo>
                  <a:lnTo>
                    <a:pt x="3492391" y="6083300"/>
                  </a:lnTo>
                  <a:lnTo>
                    <a:pt x="2463838" y="6057900"/>
                  </a:lnTo>
                  <a:lnTo>
                    <a:pt x="2467013" y="5918200"/>
                  </a:lnTo>
                  <a:lnTo>
                    <a:pt x="2406053" y="5689600"/>
                  </a:lnTo>
                  <a:lnTo>
                    <a:pt x="263525" y="5651500"/>
                  </a:lnTo>
                  <a:lnTo>
                    <a:pt x="40640" y="4889500"/>
                  </a:lnTo>
                  <a:lnTo>
                    <a:pt x="0" y="4673600"/>
                  </a:lnTo>
                  <a:lnTo>
                    <a:pt x="138004" y="4673600"/>
                  </a:lnTo>
                  <a:lnTo>
                    <a:pt x="175037" y="4686300"/>
                  </a:lnTo>
                  <a:lnTo>
                    <a:pt x="2202961" y="4686300"/>
                  </a:lnTo>
                  <a:lnTo>
                    <a:pt x="2253975" y="4699000"/>
                  </a:lnTo>
                  <a:lnTo>
                    <a:pt x="2335861" y="4699000"/>
                  </a:lnTo>
                  <a:lnTo>
                    <a:pt x="2367932" y="4711700"/>
                  </a:lnTo>
                  <a:lnTo>
                    <a:pt x="2417330" y="4711700"/>
                  </a:lnTo>
                  <a:lnTo>
                    <a:pt x="2435857" y="4724400"/>
                  </a:lnTo>
                  <a:lnTo>
                    <a:pt x="2451068" y="4724400"/>
                  </a:lnTo>
                  <a:lnTo>
                    <a:pt x="2463564" y="4737100"/>
                  </a:lnTo>
                  <a:lnTo>
                    <a:pt x="2473945" y="4737100"/>
                  </a:lnTo>
                  <a:lnTo>
                    <a:pt x="2482811" y="4749800"/>
                  </a:lnTo>
                  <a:lnTo>
                    <a:pt x="2490761" y="4749800"/>
                  </a:lnTo>
                  <a:lnTo>
                    <a:pt x="2498395" y="4762500"/>
                  </a:lnTo>
                  <a:lnTo>
                    <a:pt x="2506313" y="4762500"/>
                  </a:lnTo>
                  <a:lnTo>
                    <a:pt x="2515115" y="4775200"/>
                  </a:lnTo>
                  <a:lnTo>
                    <a:pt x="2525401" y="4775200"/>
                  </a:lnTo>
                  <a:lnTo>
                    <a:pt x="2537770" y="4787900"/>
                  </a:lnTo>
                  <a:lnTo>
                    <a:pt x="2571160" y="4787900"/>
                  </a:lnTo>
                  <a:lnTo>
                    <a:pt x="2593380" y="4800600"/>
                  </a:lnTo>
                  <a:lnTo>
                    <a:pt x="2620083" y="4800600"/>
                  </a:lnTo>
                  <a:lnTo>
                    <a:pt x="2651869" y="4813300"/>
                  </a:lnTo>
                  <a:lnTo>
                    <a:pt x="2910519" y="4813300"/>
                  </a:lnTo>
                  <a:lnTo>
                    <a:pt x="2963117" y="4826000"/>
                  </a:lnTo>
                  <a:lnTo>
                    <a:pt x="11363820" y="4826000"/>
                  </a:lnTo>
                  <a:lnTo>
                    <a:pt x="11363820" y="5308600"/>
                  </a:lnTo>
                  <a:lnTo>
                    <a:pt x="8892692" y="5308600"/>
                  </a:lnTo>
                  <a:lnTo>
                    <a:pt x="8892692" y="5727700"/>
                  </a:lnTo>
                  <a:lnTo>
                    <a:pt x="8669807" y="5727700"/>
                  </a:lnTo>
                  <a:lnTo>
                    <a:pt x="8669807" y="6121400"/>
                  </a:lnTo>
                  <a:close/>
                </a:path>
              </a:pathLst>
            </a:custGeom>
            <a:solidFill>
              <a:srgbClr val="F1F1F1">
                <a:alpha val="39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4" name="object 7"/>
            <p:cNvSpPr/>
            <p:nvPr/>
          </p:nvSpPr>
          <p:spPr>
            <a:xfrm>
              <a:off x="4291560" y="6517440"/>
              <a:ext cx="4299840" cy="902520"/>
            </a:xfrm>
            <a:custGeom>
              <a:avLst/>
              <a:gdLst>
                <a:gd name="textAreaLeft" fmla="*/ 0 w 4299840"/>
                <a:gd name="textAreaRight" fmla="*/ 4300200 w 4299840"/>
                <a:gd name="textAreaTop" fmla="*/ 0 h 902520"/>
                <a:gd name="textAreaBottom" fmla="*/ 902880 h 902520"/>
              </a:gdLst>
              <a:ahLst/>
              <a:cxnLst/>
              <a:rect l="textAreaLeft" t="textAreaTop" r="textAreaRight" b="textAreaBottom"/>
              <a:pathLst>
                <a:path w="4300220" h="902970">
                  <a:moveTo>
                    <a:pt x="4296867" y="902754"/>
                  </a:moveTo>
                  <a:lnTo>
                    <a:pt x="0" y="796505"/>
                  </a:lnTo>
                  <a:lnTo>
                    <a:pt x="48298" y="0"/>
                  </a:lnTo>
                  <a:lnTo>
                    <a:pt x="4299839" y="106248"/>
                  </a:lnTo>
                  <a:lnTo>
                    <a:pt x="4296867" y="902754"/>
                  </a:lnTo>
                  <a:close/>
                </a:path>
              </a:pathLst>
            </a:custGeom>
            <a:solidFill>
              <a:srgbClr val="C55A11">
                <a:alpha val="23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75" name="object 8"/>
            <p:cNvSpPr/>
            <p:nvPr/>
          </p:nvSpPr>
          <p:spPr>
            <a:xfrm>
              <a:off x="4278240" y="6504480"/>
              <a:ext cx="4325760" cy="928800"/>
            </a:xfrm>
            <a:custGeom>
              <a:avLst/>
              <a:gdLst>
                <a:gd name="textAreaLeft" fmla="*/ 0 w 4325760"/>
                <a:gd name="textAreaRight" fmla="*/ 4326120 w 4325760"/>
                <a:gd name="textAreaTop" fmla="*/ 0 h 928800"/>
                <a:gd name="textAreaBottom" fmla="*/ 929160 h 928800"/>
              </a:gdLst>
              <a:ahLst/>
              <a:cxnLst/>
              <a:rect l="textAreaLeft" t="textAreaTop" r="textAreaRight" b="textAreaBottom"/>
              <a:pathLst>
                <a:path w="4326255" h="929004">
                  <a:moveTo>
                    <a:pt x="4322978" y="928776"/>
                  </a:moveTo>
                  <a:lnTo>
                    <a:pt x="0" y="821880"/>
                  </a:lnTo>
                  <a:lnTo>
                    <a:pt x="49834" y="0"/>
                  </a:lnTo>
                  <a:lnTo>
                    <a:pt x="601194" y="13779"/>
                  </a:lnTo>
                  <a:lnTo>
                    <a:pt x="74434" y="13779"/>
                  </a:lnTo>
                  <a:lnTo>
                    <a:pt x="61442" y="25704"/>
                  </a:lnTo>
                  <a:lnTo>
                    <a:pt x="73693" y="26010"/>
                  </a:lnTo>
                  <a:lnTo>
                    <a:pt x="26966" y="796810"/>
                  </a:lnTo>
                  <a:lnTo>
                    <a:pt x="13779" y="796810"/>
                  </a:lnTo>
                  <a:lnTo>
                    <a:pt x="26149" y="810285"/>
                  </a:lnTo>
                  <a:lnTo>
                    <a:pt x="558720" y="810285"/>
                  </a:lnTo>
                  <a:lnTo>
                    <a:pt x="4297677" y="902738"/>
                  </a:lnTo>
                  <a:lnTo>
                    <a:pt x="4297629" y="915708"/>
                  </a:lnTo>
                  <a:lnTo>
                    <a:pt x="4323027" y="915708"/>
                  </a:lnTo>
                  <a:lnTo>
                    <a:pt x="4322978" y="928776"/>
                  </a:lnTo>
                  <a:close/>
                </a:path>
                <a:path w="4326255" h="929004">
                  <a:moveTo>
                    <a:pt x="73693" y="26010"/>
                  </a:moveTo>
                  <a:lnTo>
                    <a:pt x="61442" y="25704"/>
                  </a:lnTo>
                  <a:lnTo>
                    <a:pt x="74434" y="13779"/>
                  </a:lnTo>
                  <a:lnTo>
                    <a:pt x="73693" y="26010"/>
                  </a:lnTo>
                  <a:close/>
                </a:path>
                <a:path w="4326255" h="929004">
                  <a:moveTo>
                    <a:pt x="4300554" y="131642"/>
                  </a:moveTo>
                  <a:lnTo>
                    <a:pt x="73693" y="26010"/>
                  </a:lnTo>
                  <a:lnTo>
                    <a:pt x="74434" y="13779"/>
                  </a:lnTo>
                  <a:lnTo>
                    <a:pt x="601194" y="13779"/>
                  </a:lnTo>
                  <a:lnTo>
                    <a:pt x="4326051" y="106870"/>
                  </a:lnTo>
                  <a:lnTo>
                    <a:pt x="4326005" y="119202"/>
                  </a:lnTo>
                  <a:lnTo>
                    <a:pt x="4300601" y="119202"/>
                  </a:lnTo>
                  <a:lnTo>
                    <a:pt x="4300554" y="131642"/>
                  </a:lnTo>
                  <a:close/>
                </a:path>
                <a:path w="4326255" h="929004">
                  <a:moveTo>
                    <a:pt x="4312983" y="131952"/>
                  </a:moveTo>
                  <a:lnTo>
                    <a:pt x="4300554" y="131642"/>
                  </a:lnTo>
                  <a:lnTo>
                    <a:pt x="4300601" y="119202"/>
                  </a:lnTo>
                  <a:lnTo>
                    <a:pt x="4312983" y="131952"/>
                  </a:lnTo>
                  <a:close/>
                </a:path>
                <a:path w="4326255" h="929004">
                  <a:moveTo>
                    <a:pt x="4325958" y="131952"/>
                  </a:moveTo>
                  <a:lnTo>
                    <a:pt x="4312983" y="131952"/>
                  </a:lnTo>
                  <a:lnTo>
                    <a:pt x="4300601" y="119202"/>
                  </a:lnTo>
                  <a:lnTo>
                    <a:pt x="4326005" y="119202"/>
                  </a:lnTo>
                  <a:lnTo>
                    <a:pt x="4325958" y="131952"/>
                  </a:lnTo>
                  <a:close/>
                </a:path>
                <a:path w="4326255" h="929004">
                  <a:moveTo>
                    <a:pt x="4323027" y="915708"/>
                  </a:moveTo>
                  <a:lnTo>
                    <a:pt x="4297629" y="915708"/>
                  </a:lnTo>
                  <a:lnTo>
                    <a:pt x="4310646" y="903058"/>
                  </a:lnTo>
                  <a:lnTo>
                    <a:pt x="4297677" y="902738"/>
                  </a:lnTo>
                  <a:lnTo>
                    <a:pt x="4300554" y="131642"/>
                  </a:lnTo>
                  <a:lnTo>
                    <a:pt x="4312983" y="131952"/>
                  </a:lnTo>
                  <a:lnTo>
                    <a:pt x="4325958" y="131952"/>
                  </a:lnTo>
                  <a:lnTo>
                    <a:pt x="4323027" y="915708"/>
                  </a:lnTo>
                  <a:close/>
                </a:path>
                <a:path w="4326255" h="929004">
                  <a:moveTo>
                    <a:pt x="26149" y="810285"/>
                  </a:moveTo>
                  <a:lnTo>
                    <a:pt x="13779" y="796810"/>
                  </a:lnTo>
                  <a:lnTo>
                    <a:pt x="26946" y="797136"/>
                  </a:lnTo>
                  <a:lnTo>
                    <a:pt x="26149" y="810285"/>
                  </a:lnTo>
                  <a:close/>
                </a:path>
                <a:path w="4326255" h="929004">
                  <a:moveTo>
                    <a:pt x="26946" y="797136"/>
                  </a:moveTo>
                  <a:lnTo>
                    <a:pt x="13779" y="796810"/>
                  </a:lnTo>
                  <a:lnTo>
                    <a:pt x="26966" y="796810"/>
                  </a:lnTo>
                  <a:lnTo>
                    <a:pt x="26946" y="797136"/>
                  </a:lnTo>
                  <a:close/>
                </a:path>
                <a:path w="4326255" h="929004">
                  <a:moveTo>
                    <a:pt x="558720" y="810285"/>
                  </a:moveTo>
                  <a:lnTo>
                    <a:pt x="26149" y="810285"/>
                  </a:lnTo>
                  <a:lnTo>
                    <a:pt x="26946" y="797136"/>
                  </a:lnTo>
                  <a:lnTo>
                    <a:pt x="558720" y="810285"/>
                  </a:lnTo>
                  <a:close/>
                </a:path>
                <a:path w="4326255" h="929004">
                  <a:moveTo>
                    <a:pt x="4297629" y="915708"/>
                  </a:moveTo>
                  <a:lnTo>
                    <a:pt x="4297677" y="902738"/>
                  </a:lnTo>
                  <a:lnTo>
                    <a:pt x="4310646" y="903058"/>
                  </a:lnTo>
                  <a:lnTo>
                    <a:pt x="4297629" y="915708"/>
                  </a:lnTo>
                  <a:close/>
                </a:path>
              </a:pathLst>
            </a:custGeom>
            <a:solidFill>
              <a:srgbClr val="C0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76" name="object 9"/>
          <p:cNvSpPr/>
          <p:nvPr/>
        </p:nvSpPr>
        <p:spPr>
          <a:xfrm>
            <a:off x="5585400" y="6798600"/>
            <a:ext cx="1721880" cy="28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1800" b="1" strike="noStrike" spc="-46">
                <a:solidFill>
                  <a:srgbClr val="000000"/>
                </a:solidFill>
                <a:latin typeface="Calibri"/>
              </a:rPr>
              <a:t>RAILWAY</a:t>
            </a:r>
            <a:r>
              <a:rPr lang="en-IN" sz="1800" b="1" strike="noStrike" spc="-60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41">
                <a:solidFill>
                  <a:srgbClr val="000000"/>
                </a:solidFill>
                <a:latin typeface="Calibri"/>
              </a:rPr>
              <a:t>STATION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77" name="object 10"/>
          <p:cNvGrpSpPr/>
          <p:nvPr/>
        </p:nvGrpSpPr>
        <p:grpSpPr>
          <a:xfrm>
            <a:off x="10129680" y="5748840"/>
            <a:ext cx="1097640" cy="1564920"/>
            <a:chOff x="10129680" y="5748840"/>
            <a:chExt cx="1097640" cy="1564920"/>
          </a:xfrm>
        </p:grpSpPr>
        <p:sp>
          <p:nvSpPr>
            <p:cNvPr id="278" name="object 11"/>
            <p:cNvSpPr/>
            <p:nvPr/>
          </p:nvSpPr>
          <p:spPr>
            <a:xfrm>
              <a:off x="10148760" y="5767920"/>
              <a:ext cx="1058760" cy="1526760"/>
            </a:xfrm>
            <a:custGeom>
              <a:avLst/>
              <a:gdLst>
                <a:gd name="textAreaLeft" fmla="*/ 0 w 1058760"/>
                <a:gd name="textAreaRight" fmla="*/ 1059120 w 1058760"/>
                <a:gd name="textAreaTop" fmla="*/ 0 h 1526760"/>
                <a:gd name="textAreaBottom" fmla="*/ 1527120 h 1526760"/>
              </a:gdLst>
              <a:ahLst/>
              <a:cxnLst/>
              <a:rect l="textAreaLeft" t="textAreaTop" r="textAreaRight" b="textAreaBottom"/>
              <a:pathLst>
                <a:path w="1059179" h="1527175">
                  <a:moveTo>
                    <a:pt x="1058799" y="1526882"/>
                  </a:moveTo>
                  <a:lnTo>
                    <a:pt x="0" y="1526882"/>
                  </a:lnTo>
                  <a:lnTo>
                    <a:pt x="0" y="412369"/>
                  </a:lnTo>
                  <a:lnTo>
                    <a:pt x="200609" y="412369"/>
                  </a:lnTo>
                  <a:lnTo>
                    <a:pt x="200609" y="0"/>
                  </a:lnTo>
                  <a:lnTo>
                    <a:pt x="1025359" y="0"/>
                  </a:lnTo>
                  <a:lnTo>
                    <a:pt x="1058799" y="1526882"/>
                  </a:lnTo>
                  <a:close/>
                </a:path>
              </a:pathLst>
            </a:custGeom>
            <a:solidFill>
              <a:srgbClr val="C55A11">
                <a:alpha val="47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79" name="object 12"/>
            <p:cNvSpPr/>
            <p:nvPr/>
          </p:nvSpPr>
          <p:spPr>
            <a:xfrm>
              <a:off x="10129680" y="5748840"/>
              <a:ext cx="1097640" cy="1564920"/>
            </a:xfrm>
            <a:custGeom>
              <a:avLst/>
              <a:gdLst>
                <a:gd name="textAreaLeft" fmla="*/ 0 w 1097640"/>
                <a:gd name="textAreaRight" fmla="*/ 1098000 w 1097640"/>
                <a:gd name="textAreaTop" fmla="*/ 0 h 1564920"/>
                <a:gd name="textAreaBottom" fmla="*/ 1565280 h 1564920"/>
              </a:gdLst>
              <a:ahLst/>
              <a:cxnLst/>
              <a:rect l="textAreaLeft" t="textAreaTop" r="textAreaRight" b="textAreaBottom"/>
              <a:pathLst>
                <a:path w="1097915" h="1565275">
                  <a:moveTo>
                    <a:pt x="200609" y="431419"/>
                  </a:moveTo>
                  <a:lnTo>
                    <a:pt x="200609" y="0"/>
                  </a:lnTo>
                  <a:lnTo>
                    <a:pt x="1063053" y="0"/>
                  </a:lnTo>
                  <a:lnTo>
                    <a:pt x="1063470" y="19050"/>
                  </a:lnTo>
                  <a:lnTo>
                    <a:pt x="238709" y="19050"/>
                  </a:lnTo>
                  <a:lnTo>
                    <a:pt x="219659" y="38100"/>
                  </a:lnTo>
                  <a:lnTo>
                    <a:pt x="238709" y="38100"/>
                  </a:lnTo>
                  <a:lnTo>
                    <a:pt x="238709" y="412369"/>
                  </a:lnTo>
                  <a:lnTo>
                    <a:pt x="219659" y="412369"/>
                  </a:lnTo>
                  <a:lnTo>
                    <a:pt x="200609" y="431419"/>
                  </a:lnTo>
                  <a:close/>
                </a:path>
                <a:path w="1097915" h="1565275">
                  <a:moveTo>
                    <a:pt x="238709" y="38100"/>
                  </a:moveTo>
                  <a:lnTo>
                    <a:pt x="219659" y="38100"/>
                  </a:lnTo>
                  <a:lnTo>
                    <a:pt x="238709" y="19050"/>
                  </a:lnTo>
                  <a:lnTo>
                    <a:pt x="238709" y="38100"/>
                  </a:lnTo>
                  <a:close/>
                </a:path>
                <a:path w="1097915" h="1565275">
                  <a:moveTo>
                    <a:pt x="1025780" y="38100"/>
                  </a:moveTo>
                  <a:lnTo>
                    <a:pt x="238709" y="38100"/>
                  </a:lnTo>
                  <a:lnTo>
                    <a:pt x="238709" y="19050"/>
                  </a:lnTo>
                  <a:lnTo>
                    <a:pt x="1063470" y="19050"/>
                  </a:lnTo>
                  <a:lnTo>
                    <a:pt x="1063479" y="19469"/>
                  </a:lnTo>
                  <a:lnTo>
                    <a:pt x="1025372" y="19469"/>
                  </a:lnTo>
                  <a:lnTo>
                    <a:pt x="1025780" y="38100"/>
                  </a:lnTo>
                  <a:close/>
                </a:path>
                <a:path w="1097915" h="1565275">
                  <a:moveTo>
                    <a:pt x="1058799" y="1546352"/>
                  </a:moveTo>
                  <a:lnTo>
                    <a:pt x="1025372" y="19469"/>
                  </a:lnTo>
                  <a:lnTo>
                    <a:pt x="1044409" y="38100"/>
                  </a:lnTo>
                  <a:lnTo>
                    <a:pt x="1063887" y="38100"/>
                  </a:lnTo>
                  <a:lnTo>
                    <a:pt x="1096483" y="1526882"/>
                  </a:lnTo>
                  <a:lnTo>
                    <a:pt x="1077849" y="1526882"/>
                  </a:lnTo>
                  <a:lnTo>
                    <a:pt x="1058799" y="1546352"/>
                  </a:lnTo>
                  <a:close/>
                </a:path>
                <a:path w="1097915" h="1565275">
                  <a:moveTo>
                    <a:pt x="1063887" y="38100"/>
                  </a:moveTo>
                  <a:lnTo>
                    <a:pt x="1044409" y="38100"/>
                  </a:lnTo>
                  <a:lnTo>
                    <a:pt x="1025372" y="19469"/>
                  </a:lnTo>
                  <a:lnTo>
                    <a:pt x="1063479" y="19469"/>
                  </a:lnTo>
                  <a:lnTo>
                    <a:pt x="1063887" y="38100"/>
                  </a:lnTo>
                  <a:close/>
                </a:path>
                <a:path w="1097915" h="1565275">
                  <a:moveTo>
                    <a:pt x="1097318" y="1564982"/>
                  </a:moveTo>
                  <a:lnTo>
                    <a:pt x="0" y="1564982"/>
                  </a:lnTo>
                  <a:lnTo>
                    <a:pt x="0" y="412369"/>
                  </a:lnTo>
                  <a:lnTo>
                    <a:pt x="200609" y="412369"/>
                  </a:lnTo>
                  <a:lnTo>
                    <a:pt x="200609" y="431419"/>
                  </a:lnTo>
                  <a:lnTo>
                    <a:pt x="38100" y="431419"/>
                  </a:lnTo>
                  <a:lnTo>
                    <a:pt x="19050" y="450469"/>
                  </a:lnTo>
                  <a:lnTo>
                    <a:pt x="38100" y="450469"/>
                  </a:lnTo>
                  <a:lnTo>
                    <a:pt x="38100" y="1526882"/>
                  </a:lnTo>
                  <a:lnTo>
                    <a:pt x="19050" y="1526882"/>
                  </a:lnTo>
                  <a:lnTo>
                    <a:pt x="38100" y="1545932"/>
                  </a:lnTo>
                  <a:lnTo>
                    <a:pt x="1058789" y="1545932"/>
                  </a:lnTo>
                  <a:lnTo>
                    <a:pt x="1058799" y="1546352"/>
                  </a:lnTo>
                  <a:lnTo>
                    <a:pt x="1096910" y="1546352"/>
                  </a:lnTo>
                  <a:lnTo>
                    <a:pt x="1097318" y="1564982"/>
                  </a:lnTo>
                  <a:close/>
                </a:path>
                <a:path w="1097915" h="1565275">
                  <a:moveTo>
                    <a:pt x="238709" y="450469"/>
                  </a:moveTo>
                  <a:lnTo>
                    <a:pt x="38100" y="450469"/>
                  </a:lnTo>
                  <a:lnTo>
                    <a:pt x="38100" y="431419"/>
                  </a:lnTo>
                  <a:lnTo>
                    <a:pt x="200609" y="431419"/>
                  </a:lnTo>
                  <a:lnTo>
                    <a:pt x="219659" y="412369"/>
                  </a:lnTo>
                  <a:lnTo>
                    <a:pt x="238709" y="412369"/>
                  </a:lnTo>
                  <a:lnTo>
                    <a:pt x="238709" y="450469"/>
                  </a:lnTo>
                  <a:close/>
                </a:path>
                <a:path w="1097915" h="1565275">
                  <a:moveTo>
                    <a:pt x="38100" y="450469"/>
                  </a:moveTo>
                  <a:lnTo>
                    <a:pt x="19050" y="450469"/>
                  </a:lnTo>
                  <a:lnTo>
                    <a:pt x="38100" y="431419"/>
                  </a:lnTo>
                  <a:lnTo>
                    <a:pt x="38100" y="450469"/>
                  </a:lnTo>
                  <a:close/>
                </a:path>
                <a:path w="1097915" h="1565275">
                  <a:moveTo>
                    <a:pt x="38100" y="1545932"/>
                  </a:moveTo>
                  <a:lnTo>
                    <a:pt x="19050" y="1526882"/>
                  </a:lnTo>
                  <a:lnTo>
                    <a:pt x="38100" y="1526882"/>
                  </a:lnTo>
                  <a:lnTo>
                    <a:pt x="38100" y="1545932"/>
                  </a:lnTo>
                  <a:close/>
                </a:path>
                <a:path w="1097915" h="1565275">
                  <a:moveTo>
                    <a:pt x="1058789" y="1545932"/>
                  </a:moveTo>
                  <a:lnTo>
                    <a:pt x="38100" y="1545932"/>
                  </a:lnTo>
                  <a:lnTo>
                    <a:pt x="38100" y="1526882"/>
                  </a:lnTo>
                  <a:lnTo>
                    <a:pt x="1058372" y="1526882"/>
                  </a:lnTo>
                  <a:lnTo>
                    <a:pt x="1058789" y="1545932"/>
                  </a:lnTo>
                  <a:close/>
                </a:path>
                <a:path w="1097915" h="1565275">
                  <a:moveTo>
                    <a:pt x="1096910" y="1546352"/>
                  </a:moveTo>
                  <a:lnTo>
                    <a:pt x="1058799" y="1546352"/>
                  </a:lnTo>
                  <a:lnTo>
                    <a:pt x="1077849" y="1526882"/>
                  </a:lnTo>
                  <a:lnTo>
                    <a:pt x="1096483" y="1526882"/>
                  </a:lnTo>
                  <a:lnTo>
                    <a:pt x="1096910" y="1546352"/>
                  </a:lnTo>
                  <a:close/>
                </a:path>
              </a:pathLst>
            </a:custGeom>
            <a:solidFill>
              <a:srgbClr val="843B0A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80" name="object 13"/>
          <p:cNvSpPr/>
          <p:nvPr/>
        </p:nvSpPr>
        <p:spPr>
          <a:xfrm>
            <a:off x="10362240" y="6359400"/>
            <a:ext cx="726840" cy="560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33480" indent="-21600">
              <a:lnSpc>
                <a:spcPct val="100000"/>
              </a:lnSpc>
              <a:spcBef>
                <a:spcPts val="99"/>
              </a:spcBef>
              <a:tabLst>
                <a:tab pos="0" algn="l"/>
              </a:tabLst>
            </a:pPr>
            <a:r>
              <a:rPr lang="en-IN" sz="1800" b="1" strike="noStrike" spc="-35">
                <a:solidFill>
                  <a:srgbClr val="000000"/>
                </a:solidFill>
                <a:latin typeface="Calibri"/>
              </a:rPr>
              <a:t>PARCEL </a:t>
            </a:r>
            <a:r>
              <a:rPr lang="en-IN" sz="1800" b="1" strike="noStrike" spc="-12">
                <a:solidFill>
                  <a:srgbClr val="000000"/>
                </a:solidFill>
                <a:latin typeface="Calibri"/>
              </a:rPr>
              <a:t>OFFICE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81" name="object 14"/>
          <p:cNvGrpSpPr/>
          <p:nvPr/>
        </p:nvGrpSpPr>
        <p:grpSpPr>
          <a:xfrm>
            <a:off x="11291760" y="5810400"/>
            <a:ext cx="1510200" cy="825840"/>
            <a:chOff x="11291760" y="5810400"/>
            <a:chExt cx="1510200" cy="825840"/>
          </a:xfrm>
        </p:grpSpPr>
        <p:sp>
          <p:nvSpPr>
            <p:cNvPr id="282" name="object 15"/>
            <p:cNvSpPr/>
            <p:nvPr/>
          </p:nvSpPr>
          <p:spPr>
            <a:xfrm>
              <a:off x="11311200" y="5829480"/>
              <a:ext cx="1490760" cy="787680"/>
            </a:xfrm>
            <a:custGeom>
              <a:avLst/>
              <a:gdLst>
                <a:gd name="textAreaLeft" fmla="*/ 0 w 1490760"/>
                <a:gd name="textAreaRight" fmla="*/ 1491120 w 1490760"/>
                <a:gd name="textAreaTop" fmla="*/ 0 h 787680"/>
                <a:gd name="textAreaBottom" fmla="*/ 788040 h 787680"/>
              </a:gdLst>
              <a:ahLst/>
              <a:cxnLst/>
              <a:rect l="textAreaLeft" t="textAreaTop" r="textAreaRight" b="textAreaBottom"/>
              <a:pathLst>
                <a:path w="1490979" h="788034">
                  <a:moveTo>
                    <a:pt x="0" y="0"/>
                  </a:moveTo>
                  <a:lnTo>
                    <a:pt x="1490472" y="0"/>
                  </a:lnTo>
                  <a:lnTo>
                    <a:pt x="1490472" y="787907"/>
                  </a:lnTo>
                  <a:lnTo>
                    <a:pt x="0" y="7879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5A11">
                <a:alpha val="5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83" name="object 16"/>
            <p:cNvSpPr/>
            <p:nvPr/>
          </p:nvSpPr>
          <p:spPr>
            <a:xfrm>
              <a:off x="11291760" y="5810400"/>
              <a:ext cx="1509840" cy="825840"/>
            </a:xfrm>
            <a:custGeom>
              <a:avLst/>
              <a:gdLst>
                <a:gd name="textAreaLeft" fmla="*/ 0 w 1509840"/>
                <a:gd name="textAreaRight" fmla="*/ 1510200 w 1509840"/>
                <a:gd name="textAreaTop" fmla="*/ 0 h 825840"/>
                <a:gd name="textAreaBottom" fmla="*/ 826200 h 825840"/>
              </a:gdLst>
              <a:ahLst/>
              <a:cxnLst/>
              <a:rect l="textAreaLeft" t="textAreaTop" r="textAreaRight" b="textAreaBottom"/>
              <a:pathLst>
                <a:path w="1510029" h="826134">
                  <a:moveTo>
                    <a:pt x="1509674" y="825690"/>
                  </a:moveTo>
                  <a:lnTo>
                    <a:pt x="0" y="825690"/>
                  </a:lnTo>
                  <a:lnTo>
                    <a:pt x="0" y="0"/>
                  </a:lnTo>
                  <a:lnTo>
                    <a:pt x="1509674" y="0"/>
                  </a:lnTo>
                  <a:lnTo>
                    <a:pt x="1509674" y="19050"/>
                  </a:lnTo>
                  <a:lnTo>
                    <a:pt x="38100" y="19050"/>
                  </a:lnTo>
                  <a:lnTo>
                    <a:pt x="19050" y="38100"/>
                  </a:lnTo>
                  <a:lnTo>
                    <a:pt x="38100" y="38100"/>
                  </a:lnTo>
                  <a:lnTo>
                    <a:pt x="38100" y="787590"/>
                  </a:lnTo>
                  <a:lnTo>
                    <a:pt x="19050" y="787590"/>
                  </a:lnTo>
                  <a:lnTo>
                    <a:pt x="38100" y="806640"/>
                  </a:lnTo>
                  <a:lnTo>
                    <a:pt x="1509674" y="806640"/>
                  </a:lnTo>
                  <a:lnTo>
                    <a:pt x="1509674" y="825690"/>
                  </a:lnTo>
                  <a:close/>
                </a:path>
                <a:path w="1510029" h="826134">
                  <a:moveTo>
                    <a:pt x="38100" y="38100"/>
                  </a:moveTo>
                  <a:lnTo>
                    <a:pt x="19050" y="38100"/>
                  </a:lnTo>
                  <a:lnTo>
                    <a:pt x="38100" y="19050"/>
                  </a:lnTo>
                  <a:lnTo>
                    <a:pt x="38100" y="38100"/>
                  </a:lnTo>
                  <a:close/>
                </a:path>
                <a:path w="1510029" h="826134">
                  <a:moveTo>
                    <a:pt x="1509674" y="38100"/>
                  </a:moveTo>
                  <a:lnTo>
                    <a:pt x="38100" y="38100"/>
                  </a:lnTo>
                  <a:lnTo>
                    <a:pt x="38100" y="19050"/>
                  </a:lnTo>
                  <a:lnTo>
                    <a:pt x="1509674" y="19050"/>
                  </a:lnTo>
                  <a:lnTo>
                    <a:pt x="1509674" y="38100"/>
                  </a:lnTo>
                  <a:close/>
                </a:path>
                <a:path w="1510029" h="826134">
                  <a:moveTo>
                    <a:pt x="38100" y="806640"/>
                  </a:moveTo>
                  <a:lnTo>
                    <a:pt x="19050" y="787590"/>
                  </a:lnTo>
                  <a:lnTo>
                    <a:pt x="38100" y="787590"/>
                  </a:lnTo>
                  <a:lnTo>
                    <a:pt x="38100" y="806640"/>
                  </a:lnTo>
                  <a:close/>
                </a:path>
                <a:path w="1510029" h="826134">
                  <a:moveTo>
                    <a:pt x="1509674" y="806640"/>
                  </a:moveTo>
                  <a:lnTo>
                    <a:pt x="38100" y="806640"/>
                  </a:lnTo>
                  <a:lnTo>
                    <a:pt x="38100" y="787590"/>
                  </a:lnTo>
                  <a:lnTo>
                    <a:pt x="1509674" y="787590"/>
                  </a:lnTo>
                  <a:lnTo>
                    <a:pt x="1509674" y="806640"/>
                  </a:lnTo>
                  <a:close/>
                </a:path>
              </a:pathLst>
            </a:custGeom>
            <a:solidFill>
              <a:srgbClr val="843B0A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84" name="object 17"/>
          <p:cNvSpPr/>
          <p:nvPr/>
        </p:nvSpPr>
        <p:spPr>
          <a:xfrm>
            <a:off x="11485080" y="6043680"/>
            <a:ext cx="1171080" cy="28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RMS</a:t>
            </a:r>
            <a:r>
              <a:rPr lang="en-IN" sz="1800" b="1" strike="noStrike" spc="-7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12">
                <a:solidFill>
                  <a:srgbClr val="000000"/>
                </a:solidFill>
                <a:latin typeface="Calibri"/>
              </a:rPr>
              <a:t>OFFICE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85" name="object 18"/>
          <p:cNvGrpSpPr/>
          <p:nvPr/>
        </p:nvGrpSpPr>
        <p:grpSpPr>
          <a:xfrm>
            <a:off x="7173360" y="5927040"/>
            <a:ext cx="1692000" cy="651960"/>
            <a:chOff x="7173360" y="5927040"/>
            <a:chExt cx="1692000" cy="651960"/>
          </a:xfrm>
        </p:grpSpPr>
        <p:sp>
          <p:nvSpPr>
            <p:cNvPr id="286" name="object 19"/>
            <p:cNvSpPr/>
            <p:nvPr/>
          </p:nvSpPr>
          <p:spPr>
            <a:xfrm>
              <a:off x="7179480" y="5932800"/>
              <a:ext cx="1679040" cy="639720"/>
            </a:xfrm>
            <a:custGeom>
              <a:avLst/>
              <a:gdLst>
                <a:gd name="textAreaLeft" fmla="*/ 0 w 1679040"/>
                <a:gd name="textAreaRight" fmla="*/ 1679400 w 1679040"/>
                <a:gd name="textAreaTop" fmla="*/ 0 h 639720"/>
                <a:gd name="textAreaBottom" fmla="*/ 640080 h 639720"/>
              </a:gdLst>
              <a:ahLst/>
              <a:cxnLst/>
              <a:rect l="textAreaLeft" t="textAreaTop" r="textAreaRight" b="textAreaBottom"/>
              <a:pathLst>
                <a:path w="1679575" h="640079">
                  <a:moveTo>
                    <a:pt x="1679448" y="640080"/>
                  </a:moveTo>
                  <a:lnTo>
                    <a:pt x="0" y="640080"/>
                  </a:lnTo>
                  <a:lnTo>
                    <a:pt x="0" y="0"/>
                  </a:lnTo>
                  <a:lnTo>
                    <a:pt x="1679448" y="0"/>
                  </a:lnTo>
                  <a:lnTo>
                    <a:pt x="1679448" y="640080"/>
                  </a:lnTo>
                  <a:close/>
                </a:path>
              </a:pathLst>
            </a:custGeom>
            <a:solidFill>
              <a:srgbClr val="FFE699">
                <a:alpha val="54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7" name="object 20"/>
            <p:cNvSpPr/>
            <p:nvPr/>
          </p:nvSpPr>
          <p:spPr>
            <a:xfrm>
              <a:off x="7173360" y="5927040"/>
              <a:ext cx="1692000" cy="651960"/>
            </a:xfrm>
            <a:custGeom>
              <a:avLst/>
              <a:gdLst>
                <a:gd name="textAreaLeft" fmla="*/ 0 w 1692000"/>
                <a:gd name="textAreaRight" fmla="*/ 1692360 w 1692000"/>
                <a:gd name="textAreaTop" fmla="*/ 0 h 651960"/>
                <a:gd name="textAreaBottom" fmla="*/ 652320 h 651960"/>
              </a:gdLst>
              <a:ahLst/>
              <a:cxnLst/>
              <a:rect l="textAreaLeft" t="textAreaTop" r="textAreaRight" b="textAreaBottom"/>
              <a:pathLst>
                <a:path w="1692275" h="652145">
                  <a:moveTo>
                    <a:pt x="1691919" y="651687"/>
                  </a:moveTo>
                  <a:lnTo>
                    <a:pt x="0" y="651687"/>
                  </a:lnTo>
                  <a:lnTo>
                    <a:pt x="0" y="0"/>
                  </a:lnTo>
                  <a:lnTo>
                    <a:pt x="1691919" y="0"/>
                  </a:lnTo>
                  <a:lnTo>
                    <a:pt x="1691919" y="6350"/>
                  </a:lnTo>
                  <a:lnTo>
                    <a:pt x="12700" y="6350"/>
                  </a:lnTo>
                  <a:lnTo>
                    <a:pt x="6350" y="12700"/>
                  </a:lnTo>
                  <a:lnTo>
                    <a:pt x="12700" y="12700"/>
                  </a:lnTo>
                  <a:lnTo>
                    <a:pt x="12700" y="638987"/>
                  </a:lnTo>
                  <a:lnTo>
                    <a:pt x="6350" y="638987"/>
                  </a:lnTo>
                  <a:lnTo>
                    <a:pt x="12700" y="645337"/>
                  </a:lnTo>
                  <a:lnTo>
                    <a:pt x="1691919" y="645337"/>
                  </a:lnTo>
                  <a:lnTo>
                    <a:pt x="1691919" y="651687"/>
                  </a:lnTo>
                  <a:close/>
                </a:path>
                <a:path w="1692275" h="652145">
                  <a:moveTo>
                    <a:pt x="12700" y="12700"/>
                  </a:moveTo>
                  <a:lnTo>
                    <a:pt x="6350" y="12700"/>
                  </a:lnTo>
                  <a:lnTo>
                    <a:pt x="12700" y="6350"/>
                  </a:lnTo>
                  <a:lnTo>
                    <a:pt x="12700" y="12700"/>
                  </a:lnTo>
                  <a:close/>
                </a:path>
                <a:path w="1692275" h="652145">
                  <a:moveTo>
                    <a:pt x="1679219" y="12700"/>
                  </a:moveTo>
                  <a:lnTo>
                    <a:pt x="12700" y="12700"/>
                  </a:lnTo>
                  <a:lnTo>
                    <a:pt x="12700" y="6350"/>
                  </a:lnTo>
                  <a:lnTo>
                    <a:pt x="1679219" y="6350"/>
                  </a:lnTo>
                  <a:lnTo>
                    <a:pt x="1679219" y="12700"/>
                  </a:lnTo>
                  <a:close/>
                </a:path>
                <a:path w="1692275" h="652145">
                  <a:moveTo>
                    <a:pt x="1679219" y="645337"/>
                  </a:moveTo>
                  <a:lnTo>
                    <a:pt x="1679219" y="6350"/>
                  </a:lnTo>
                  <a:lnTo>
                    <a:pt x="1685569" y="12700"/>
                  </a:lnTo>
                  <a:lnTo>
                    <a:pt x="1691919" y="12700"/>
                  </a:lnTo>
                  <a:lnTo>
                    <a:pt x="1691919" y="638987"/>
                  </a:lnTo>
                  <a:lnTo>
                    <a:pt x="1685569" y="638987"/>
                  </a:lnTo>
                  <a:lnTo>
                    <a:pt x="1679219" y="645337"/>
                  </a:lnTo>
                  <a:close/>
                </a:path>
                <a:path w="1692275" h="652145">
                  <a:moveTo>
                    <a:pt x="1691919" y="12700"/>
                  </a:moveTo>
                  <a:lnTo>
                    <a:pt x="1685569" y="12700"/>
                  </a:lnTo>
                  <a:lnTo>
                    <a:pt x="1679219" y="6350"/>
                  </a:lnTo>
                  <a:lnTo>
                    <a:pt x="1691919" y="6350"/>
                  </a:lnTo>
                  <a:lnTo>
                    <a:pt x="1691919" y="12700"/>
                  </a:lnTo>
                  <a:close/>
                </a:path>
                <a:path w="1692275" h="652145">
                  <a:moveTo>
                    <a:pt x="12700" y="645337"/>
                  </a:moveTo>
                  <a:lnTo>
                    <a:pt x="6350" y="638987"/>
                  </a:lnTo>
                  <a:lnTo>
                    <a:pt x="12700" y="638987"/>
                  </a:lnTo>
                  <a:lnTo>
                    <a:pt x="12700" y="645337"/>
                  </a:lnTo>
                  <a:close/>
                </a:path>
                <a:path w="1692275" h="652145">
                  <a:moveTo>
                    <a:pt x="1679219" y="645337"/>
                  </a:moveTo>
                  <a:lnTo>
                    <a:pt x="12700" y="645337"/>
                  </a:lnTo>
                  <a:lnTo>
                    <a:pt x="12700" y="638987"/>
                  </a:lnTo>
                  <a:lnTo>
                    <a:pt x="1679219" y="638987"/>
                  </a:lnTo>
                  <a:lnTo>
                    <a:pt x="1679219" y="645337"/>
                  </a:lnTo>
                  <a:close/>
                </a:path>
                <a:path w="1692275" h="652145">
                  <a:moveTo>
                    <a:pt x="1691919" y="645337"/>
                  </a:moveTo>
                  <a:lnTo>
                    <a:pt x="1679219" y="645337"/>
                  </a:lnTo>
                  <a:lnTo>
                    <a:pt x="1685569" y="638987"/>
                  </a:lnTo>
                  <a:lnTo>
                    <a:pt x="1691919" y="638987"/>
                  </a:lnTo>
                  <a:lnTo>
                    <a:pt x="1691919" y="645337"/>
                  </a:lnTo>
                  <a:close/>
                </a:path>
              </a:pathLst>
            </a:custGeom>
            <a:solidFill>
              <a:srgbClr val="BE9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88" name="object 21"/>
          <p:cNvSpPr/>
          <p:nvPr/>
        </p:nvSpPr>
        <p:spPr>
          <a:xfrm>
            <a:off x="7586640" y="6001560"/>
            <a:ext cx="865800" cy="439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99720" indent="-87480">
              <a:lnSpc>
                <a:spcPct val="100000"/>
              </a:lnSpc>
              <a:spcBef>
                <a:spcPts val="105"/>
              </a:spcBef>
              <a:tabLst>
                <a:tab pos="0" algn="l"/>
              </a:tabLst>
            </a:pPr>
            <a:r>
              <a:rPr lang="en-IN" sz="1400" b="1" strike="noStrike" spc="-1">
                <a:solidFill>
                  <a:srgbClr val="000000"/>
                </a:solidFill>
                <a:latin typeface="Calibri"/>
              </a:rPr>
              <a:t>2</a:t>
            </a:r>
            <a:r>
              <a:rPr lang="en-IN" sz="1400" b="1" strike="noStrike" spc="-7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400" b="1" strike="noStrike" spc="-12">
                <a:solidFill>
                  <a:srgbClr val="000000"/>
                </a:solidFill>
                <a:latin typeface="Calibri"/>
              </a:rPr>
              <a:t>WHEELER PARKING</a:t>
            </a:r>
            <a:endParaRPr lang="en-IN" sz="14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89" name="object 22"/>
          <p:cNvGrpSpPr/>
          <p:nvPr/>
        </p:nvGrpSpPr>
        <p:grpSpPr>
          <a:xfrm>
            <a:off x="6183000" y="5610600"/>
            <a:ext cx="654480" cy="782640"/>
            <a:chOff x="6183000" y="5610600"/>
            <a:chExt cx="654480" cy="782640"/>
          </a:xfrm>
        </p:grpSpPr>
        <p:sp>
          <p:nvSpPr>
            <p:cNvPr id="290" name="object 23"/>
            <p:cNvSpPr/>
            <p:nvPr/>
          </p:nvSpPr>
          <p:spPr>
            <a:xfrm>
              <a:off x="6189120" y="5617440"/>
              <a:ext cx="642960" cy="769320"/>
            </a:xfrm>
            <a:custGeom>
              <a:avLst/>
              <a:gdLst>
                <a:gd name="textAreaLeft" fmla="*/ 0 w 642960"/>
                <a:gd name="textAreaRight" fmla="*/ 643320 w 642960"/>
                <a:gd name="textAreaTop" fmla="*/ 0 h 769320"/>
                <a:gd name="textAreaBottom" fmla="*/ 769680 h 769320"/>
              </a:gdLst>
              <a:ahLst/>
              <a:cxnLst/>
              <a:rect l="textAreaLeft" t="textAreaTop" r="textAreaRight" b="textAreaBottom"/>
              <a:pathLst>
                <a:path w="643254" h="769620">
                  <a:moveTo>
                    <a:pt x="643128" y="769620"/>
                  </a:moveTo>
                  <a:lnTo>
                    <a:pt x="0" y="769620"/>
                  </a:lnTo>
                  <a:lnTo>
                    <a:pt x="0" y="0"/>
                  </a:lnTo>
                  <a:lnTo>
                    <a:pt x="643128" y="0"/>
                  </a:lnTo>
                  <a:lnTo>
                    <a:pt x="643128" y="769620"/>
                  </a:lnTo>
                  <a:close/>
                </a:path>
              </a:pathLst>
            </a:custGeom>
            <a:solidFill>
              <a:srgbClr val="FFE699">
                <a:alpha val="54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1" name="object 24"/>
            <p:cNvSpPr/>
            <p:nvPr/>
          </p:nvSpPr>
          <p:spPr>
            <a:xfrm>
              <a:off x="6183000" y="5610600"/>
              <a:ext cx="654480" cy="782640"/>
            </a:xfrm>
            <a:custGeom>
              <a:avLst/>
              <a:gdLst>
                <a:gd name="textAreaLeft" fmla="*/ 0 w 654480"/>
                <a:gd name="textAreaRight" fmla="*/ 654840 w 654480"/>
                <a:gd name="textAreaTop" fmla="*/ 0 h 782640"/>
                <a:gd name="textAreaBottom" fmla="*/ 783000 h 782640"/>
              </a:gdLst>
              <a:ahLst/>
              <a:cxnLst/>
              <a:rect l="textAreaLeft" t="textAreaTop" r="textAreaRight" b="textAreaBottom"/>
              <a:pathLst>
                <a:path w="654684" h="782954">
                  <a:moveTo>
                    <a:pt x="654659" y="782459"/>
                  </a:moveTo>
                  <a:lnTo>
                    <a:pt x="0" y="782459"/>
                  </a:lnTo>
                  <a:lnTo>
                    <a:pt x="0" y="0"/>
                  </a:lnTo>
                  <a:lnTo>
                    <a:pt x="654659" y="0"/>
                  </a:lnTo>
                  <a:lnTo>
                    <a:pt x="654659" y="6350"/>
                  </a:lnTo>
                  <a:lnTo>
                    <a:pt x="12700" y="6350"/>
                  </a:lnTo>
                  <a:lnTo>
                    <a:pt x="6350" y="12700"/>
                  </a:lnTo>
                  <a:lnTo>
                    <a:pt x="12700" y="12700"/>
                  </a:lnTo>
                  <a:lnTo>
                    <a:pt x="12700" y="769759"/>
                  </a:lnTo>
                  <a:lnTo>
                    <a:pt x="6350" y="769759"/>
                  </a:lnTo>
                  <a:lnTo>
                    <a:pt x="12700" y="776109"/>
                  </a:lnTo>
                  <a:lnTo>
                    <a:pt x="654659" y="776109"/>
                  </a:lnTo>
                  <a:lnTo>
                    <a:pt x="654659" y="782459"/>
                  </a:lnTo>
                  <a:close/>
                </a:path>
                <a:path w="654684" h="782954">
                  <a:moveTo>
                    <a:pt x="12700" y="12700"/>
                  </a:moveTo>
                  <a:lnTo>
                    <a:pt x="6350" y="12700"/>
                  </a:lnTo>
                  <a:lnTo>
                    <a:pt x="12700" y="6350"/>
                  </a:lnTo>
                  <a:lnTo>
                    <a:pt x="12700" y="12700"/>
                  </a:lnTo>
                  <a:close/>
                </a:path>
                <a:path w="654684" h="782954">
                  <a:moveTo>
                    <a:pt x="641959" y="12700"/>
                  </a:moveTo>
                  <a:lnTo>
                    <a:pt x="12700" y="12700"/>
                  </a:lnTo>
                  <a:lnTo>
                    <a:pt x="12700" y="6350"/>
                  </a:lnTo>
                  <a:lnTo>
                    <a:pt x="641959" y="6350"/>
                  </a:lnTo>
                  <a:lnTo>
                    <a:pt x="641959" y="12700"/>
                  </a:lnTo>
                  <a:close/>
                </a:path>
                <a:path w="654684" h="782954">
                  <a:moveTo>
                    <a:pt x="641959" y="776109"/>
                  </a:moveTo>
                  <a:lnTo>
                    <a:pt x="641959" y="6350"/>
                  </a:lnTo>
                  <a:lnTo>
                    <a:pt x="648309" y="12700"/>
                  </a:lnTo>
                  <a:lnTo>
                    <a:pt x="654659" y="12700"/>
                  </a:lnTo>
                  <a:lnTo>
                    <a:pt x="654659" y="769759"/>
                  </a:lnTo>
                  <a:lnTo>
                    <a:pt x="648309" y="769759"/>
                  </a:lnTo>
                  <a:lnTo>
                    <a:pt x="641959" y="776109"/>
                  </a:lnTo>
                  <a:close/>
                </a:path>
                <a:path w="654684" h="782954">
                  <a:moveTo>
                    <a:pt x="654659" y="12700"/>
                  </a:moveTo>
                  <a:lnTo>
                    <a:pt x="648309" y="12700"/>
                  </a:lnTo>
                  <a:lnTo>
                    <a:pt x="641959" y="6350"/>
                  </a:lnTo>
                  <a:lnTo>
                    <a:pt x="654659" y="6350"/>
                  </a:lnTo>
                  <a:lnTo>
                    <a:pt x="654659" y="12700"/>
                  </a:lnTo>
                  <a:close/>
                </a:path>
                <a:path w="654684" h="782954">
                  <a:moveTo>
                    <a:pt x="12700" y="776109"/>
                  </a:moveTo>
                  <a:lnTo>
                    <a:pt x="6350" y="769759"/>
                  </a:lnTo>
                  <a:lnTo>
                    <a:pt x="12700" y="769759"/>
                  </a:lnTo>
                  <a:lnTo>
                    <a:pt x="12700" y="776109"/>
                  </a:lnTo>
                  <a:close/>
                </a:path>
                <a:path w="654684" h="782954">
                  <a:moveTo>
                    <a:pt x="641959" y="776109"/>
                  </a:moveTo>
                  <a:lnTo>
                    <a:pt x="12700" y="776109"/>
                  </a:lnTo>
                  <a:lnTo>
                    <a:pt x="12700" y="769759"/>
                  </a:lnTo>
                  <a:lnTo>
                    <a:pt x="641959" y="769759"/>
                  </a:lnTo>
                  <a:lnTo>
                    <a:pt x="641959" y="776109"/>
                  </a:lnTo>
                  <a:close/>
                </a:path>
                <a:path w="654684" h="782954">
                  <a:moveTo>
                    <a:pt x="654659" y="776109"/>
                  </a:moveTo>
                  <a:lnTo>
                    <a:pt x="641959" y="776109"/>
                  </a:lnTo>
                  <a:lnTo>
                    <a:pt x="648309" y="769759"/>
                  </a:lnTo>
                  <a:lnTo>
                    <a:pt x="654659" y="769759"/>
                  </a:lnTo>
                  <a:lnTo>
                    <a:pt x="654659" y="776109"/>
                  </a:lnTo>
                  <a:close/>
                </a:path>
              </a:pathLst>
            </a:custGeom>
            <a:solidFill>
              <a:srgbClr val="BE9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92" name="object 25"/>
          <p:cNvSpPr/>
          <p:nvPr/>
        </p:nvSpPr>
        <p:spPr>
          <a:xfrm>
            <a:off x="6130800" y="5867280"/>
            <a:ext cx="691200" cy="439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12600" indent="168840">
              <a:lnSpc>
                <a:spcPct val="100000"/>
              </a:lnSpc>
              <a:spcBef>
                <a:spcPts val="105"/>
              </a:spcBef>
              <a:tabLst>
                <a:tab pos="0" algn="l"/>
              </a:tabLst>
            </a:pPr>
            <a:r>
              <a:rPr lang="en-IN" sz="1400" b="1" strike="noStrike" spc="-21">
                <a:solidFill>
                  <a:srgbClr val="000000"/>
                </a:solidFill>
                <a:latin typeface="Calibri"/>
              </a:rPr>
              <a:t>TAXI </a:t>
            </a:r>
            <a:r>
              <a:rPr lang="en-IN" sz="1400" b="1" strike="noStrike" spc="-26">
                <a:solidFill>
                  <a:srgbClr val="000000"/>
                </a:solidFill>
                <a:latin typeface="Calibri"/>
              </a:rPr>
              <a:t>PARKING</a:t>
            </a:r>
            <a:endParaRPr lang="en-IN" sz="14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93" name="object 26"/>
          <p:cNvGrpSpPr/>
          <p:nvPr/>
        </p:nvGrpSpPr>
        <p:grpSpPr>
          <a:xfrm>
            <a:off x="3401280" y="5352120"/>
            <a:ext cx="2322000" cy="235800"/>
            <a:chOff x="3401280" y="5352120"/>
            <a:chExt cx="2322000" cy="235800"/>
          </a:xfrm>
        </p:grpSpPr>
        <p:sp>
          <p:nvSpPr>
            <p:cNvPr id="294" name="object 27"/>
            <p:cNvSpPr/>
            <p:nvPr/>
          </p:nvSpPr>
          <p:spPr>
            <a:xfrm>
              <a:off x="3407760" y="5358240"/>
              <a:ext cx="2308680" cy="222480"/>
            </a:xfrm>
            <a:custGeom>
              <a:avLst/>
              <a:gdLst>
                <a:gd name="textAreaLeft" fmla="*/ 0 w 2308680"/>
                <a:gd name="textAreaRight" fmla="*/ 2309040 w 2308680"/>
                <a:gd name="textAreaTop" fmla="*/ 0 h 222480"/>
                <a:gd name="textAreaBottom" fmla="*/ 222840 h 222480"/>
              </a:gdLst>
              <a:ahLst/>
              <a:cxnLst/>
              <a:rect l="textAreaLeft" t="textAreaTop" r="textAreaRight" b="textAreaBottom"/>
              <a:pathLst>
                <a:path w="2308860" h="222885">
                  <a:moveTo>
                    <a:pt x="2308860" y="222503"/>
                  </a:moveTo>
                  <a:lnTo>
                    <a:pt x="0" y="222503"/>
                  </a:lnTo>
                  <a:lnTo>
                    <a:pt x="0" y="0"/>
                  </a:lnTo>
                  <a:lnTo>
                    <a:pt x="2308860" y="0"/>
                  </a:lnTo>
                  <a:lnTo>
                    <a:pt x="2308860" y="222503"/>
                  </a:lnTo>
                  <a:close/>
                </a:path>
              </a:pathLst>
            </a:custGeom>
            <a:solidFill>
              <a:srgbClr val="FFE699">
                <a:alpha val="54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5" name="object 28"/>
            <p:cNvSpPr/>
            <p:nvPr/>
          </p:nvSpPr>
          <p:spPr>
            <a:xfrm>
              <a:off x="3401280" y="5352120"/>
              <a:ext cx="2322000" cy="235800"/>
            </a:xfrm>
            <a:custGeom>
              <a:avLst/>
              <a:gdLst>
                <a:gd name="textAreaLeft" fmla="*/ 0 w 2322000"/>
                <a:gd name="textAreaRight" fmla="*/ 2322360 w 2322000"/>
                <a:gd name="textAreaTop" fmla="*/ 0 h 235800"/>
                <a:gd name="textAreaBottom" fmla="*/ 236160 h 235800"/>
              </a:gdLst>
              <a:ahLst/>
              <a:cxnLst/>
              <a:rect l="textAreaLeft" t="textAreaTop" r="textAreaRight" b="textAreaBottom"/>
              <a:pathLst>
                <a:path w="2322195" h="236220">
                  <a:moveTo>
                    <a:pt x="2321991" y="235597"/>
                  </a:moveTo>
                  <a:lnTo>
                    <a:pt x="0" y="235597"/>
                  </a:lnTo>
                  <a:lnTo>
                    <a:pt x="0" y="0"/>
                  </a:lnTo>
                  <a:lnTo>
                    <a:pt x="2321991" y="0"/>
                  </a:lnTo>
                  <a:lnTo>
                    <a:pt x="2321991" y="6350"/>
                  </a:lnTo>
                  <a:lnTo>
                    <a:pt x="12700" y="6350"/>
                  </a:lnTo>
                  <a:lnTo>
                    <a:pt x="6350" y="12700"/>
                  </a:lnTo>
                  <a:lnTo>
                    <a:pt x="12700" y="12700"/>
                  </a:lnTo>
                  <a:lnTo>
                    <a:pt x="12700" y="222897"/>
                  </a:lnTo>
                  <a:lnTo>
                    <a:pt x="6350" y="222897"/>
                  </a:lnTo>
                  <a:lnTo>
                    <a:pt x="12700" y="229247"/>
                  </a:lnTo>
                  <a:lnTo>
                    <a:pt x="2321991" y="229247"/>
                  </a:lnTo>
                  <a:lnTo>
                    <a:pt x="2321991" y="235597"/>
                  </a:lnTo>
                  <a:close/>
                </a:path>
                <a:path w="2322195" h="236220">
                  <a:moveTo>
                    <a:pt x="12700" y="12700"/>
                  </a:moveTo>
                  <a:lnTo>
                    <a:pt x="6350" y="12700"/>
                  </a:lnTo>
                  <a:lnTo>
                    <a:pt x="12700" y="6350"/>
                  </a:lnTo>
                  <a:lnTo>
                    <a:pt x="12700" y="12700"/>
                  </a:lnTo>
                  <a:close/>
                </a:path>
                <a:path w="2322195" h="236220">
                  <a:moveTo>
                    <a:pt x="2309291" y="12700"/>
                  </a:moveTo>
                  <a:lnTo>
                    <a:pt x="12700" y="12700"/>
                  </a:lnTo>
                  <a:lnTo>
                    <a:pt x="12700" y="6350"/>
                  </a:lnTo>
                  <a:lnTo>
                    <a:pt x="2309291" y="6350"/>
                  </a:lnTo>
                  <a:lnTo>
                    <a:pt x="2309291" y="12700"/>
                  </a:lnTo>
                  <a:close/>
                </a:path>
                <a:path w="2322195" h="236220">
                  <a:moveTo>
                    <a:pt x="2309291" y="229247"/>
                  </a:moveTo>
                  <a:lnTo>
                    <a:pt x="2309291" y="6350"/>
                  </a:lnTo>
                  <a:lnTo>
                    <a:pt x="2315641" y="12700"/>
                  </a:lnTo>
                  <a:lnTo>
                    <a:pt x="2321991" y="12700"/>
                  </a:lnTo>
                  <a:lnTo>
                    <a:pt x="2321991" y="222897"/>
                  </a:lnTo>
                  <a:lnTo>
                    <a:pt x="2315641" y="222897"/>
                  </a:lnTo>
                  <a:lnTo>
                    <a:pt x="2309291" y="229247"/>
                  </a:lnTo>
                  <a:close/>
                </a:path>
                <a:path w="2322195" h="236220">
                  <a:moveTo>
                    <a:pt x="2321991" y="12700"/>
                  </a:moveTo>
                  <a:lnTo>
                    <a:pt x="2315641" y="12700"/>
                  </a:lnTo>
                  <a:lnTo>
                    <a:pt x="2309291" y="6350"/>
                  </a:lnTo>
                  <a:lnTo>
                    <a:pt x="2321991" y="6350"/>
                  </a:lnTo>
                  <a:lnTo>
                    <a:pt x="2321991" y="12700"/>
                  </a:lnTo>
                  <a:close/>
                </a:path>
                <a:path w="2322195" h="236220">
                  <a:moveTo>
                    <a:pt x="12700" y="229247"/>
                  </a:moveTo>
                  <a:lnTo>
                    <a:pt x="6350" y="222897"/>
                  </a:lnTo>
                  <a:lnTo>
                    <a:pt x="12700" y="222897"/>
                  </a:lnTo>
                  <a:lnTo>
                    <a:pt x="12700" y="229247"/>
                  </a:lnTo>
                  <a:close/>
                </a:path>
                <a:path w="2322195" h="236220">
                  <a:moveTo>
                    <a:pt x="2309291" y="229247"/>
                  </a:moveTo>
                  <a:lnTo>
                    <a:pt x="12700" y="229247"/>
                  </a:lnTo>
                  <a:lnTo>
                    <a:pt x="12700" y="222897"/>
                  </a:lnTo>
                  <a:lnTo>
                    <a:pt x="2309291" y="222897"/>
                  </a:lnTo>
                  <a:lnTo>
                    <a:pt x="2309291" y="229247"/>
                  </a:lnTo>
                  <a:close/>
                </a:path>
                <a:path w="2322195" h="236220">
                  <a:moveTo>
                    <a:pt x="2321991" y="229247"/>
                  </a:moveTo>
                  <a:lnTo>
                    <a:pt x="2309291" y="229247"/>
                  </a:lnTo>
                  <a:lnTo>
                    <a:pt x="2315641" y="222897"/>
                  </a:lnTo>
                  <a:lnTo>
                    <a:pt x="2321991" y="222897"/>
                  </a:lnTo>
                  <a:lnTo>
                    <a:pt x="2321991" y="229247"/>
                  </a:lnTo>
                  <a:close/>
                </a:path>
              </a:pathLst>
            </a:custGeom>
            <a:solidFill>
              <a:srgbClr val="BE9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96" name="object 29"/>
          <p:cNvSpPr/>
          <p:nvPr/>
        </p:nvSpPr>
        <p:spPr>
          <a:xfrm>
            <a:off x="3407760" y="5358240"/>
            <a:ext cx="2308680" cy="18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544320">
              <a:lnSpc>
                <a:spcPts val="1434"/>
              </a:lnSpc>
            </a:pPr>
            <a:r>
              <a:rPr lang="en-IN" sz="1400" b="1" strike="noStrike" spc="-12">
                <a:solidFill>
                  <a:srgbClr val="000000"/>
                </a:solidFill>
                <a:latin typeface="Calibri"/>
              </a:rPr>
              <a:t>AUTO</a:t>
            </a:r>
            <a:r>
              <a:rPr lang="en-IN" sz="1400" b="1" strike="noStrike" spc="-5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400" b="1" strike="noStrike" spc="-12">
                <a:solidFill>
                  <a:srgbClr val="000000"/>
                </a:solidFill>
                <a:latin typeface="Calibri"/>
              </a:rPr>
              <a:t>PARKING</a:t>
            </a:r>
            <a:endParaRPr lang="en-IN" sz="14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97" name="object 30"/>
          <p:cNvGrpSpPr/>
          <p:nvPr/>
        </p:nvGrpSpPr>
        <p:grpSpPr>
          <a:xfrm>
            <a:off x="443160" y="486360"/>
            <a:ext cx="12224520" cy="6815880"/>
            <a:chOff x="443160" y="486360"/>
            <a:chExt cx="12224520" cy="6815880"/>
          </a:xfrm>
        </p:grpSpPr>
        <p:sp>
          <p:nvSpPr>
            <p:cNvPr id="298" name="object 31"/>
            <p:cNvSpPr/>
            <p:nvPr/>
          </p:nvSpPr>
          <p:spPr>
            <a:xfrm>
              <a:off x="7188840" y="3721680"/>
              <a:ext cx="363960" cy="1263240"/>
            </a:xfrm>
            <a:custGeom>
              <a:avLst/>
              <a:gdLst>
                <a:gd name="textAreaLeft" fmla="*/ 0 w 363960"/>
                <a:gd name="textAreaRight" fmla="*/ 364320 w 363960"/>
                <a:gd name="textAreaTop" fmla="*/ 0 h 1263240"/>
                <a:gd name="textAreaBottom" fmla="*/ 1263600 h 1263240"/>
              </a:gdLst>
              <a:ahLst/>
              <a:cxnLst/>
              <a:rect l="textAreaLeft" t="textAreaTop" r="textAreaRight" b="textAreaBottom"/>
              <a:pathLst>
                <a:path w="364490" h="1263650">
                  <a:moveTo>
                    <a:pt x="364235" y="1263396"/>
                  </a:moveTo>
                  <a:lnTo>
                    <a:pt x="0" y="1263396"/>
                  </a:lnTo>
                  <a:lnTo>
                    <a:pt x="0" y="0"/>
                  </a:lnTo>
                  <a:lnTo>
                    <a:pt x="364235" y="0"/>
                  </a:lnTo>
                  <a:lnTo>
                    <a:pt x="364235" y="1263396"/>
                  </a:lnTo>
                  <a:close/>
                </a:path>
              </a:pathLst>
            </a:custGeom>
            <a:solidFill>
              <a:srgbClr val="8FAADC">
                <a:alpha val="77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9" name="object 32"/>
            <p:cNvSpPr/>
            <p:nvPr/>
          </p:nvSpPr>
          <p:spPr>
            <a:xfrm>
              <a:off x="7184880" y="3717000"/>
              <a:ext cx="373680" cy="1272960"/>
            </a:xfrm>
            <a:custGeom>
              <a:avLst/>
              <a:gdLst>
                <a:gd name="textAreaLeft" fmla="*/ 0 w 373680"/>
                <a:gd name="textAreaRight" fmla="*/ 374040 w 373680"/>
                <a:gd name="textAreaTop" fmla="*/ 0 h 1272960"/>
                <a:gd name="textAreaBottom" fmla="*/ 1273320 h 1272960"/>
              </a:gdLst>
              <a:ahLst/>
              <a:cxnLst/>
              <a:rect l="textAreaLeft" t="textAreaTop" r="textAreaRight" b="textAreaBottom"/>
              <a:pathLst>
                <a:path w="374015" h="1273175">
                  <a:moveTo>
                    <a:pt x="373595" y="1272641"/>
                  </a:moveTo>
                  <a:lnTo>
                    <a:pt x="0" y="1272641"/>
                  </a:lnTo>
                  <a:lnTo>
                    <a:pt x="0" y="0"/>
                  </a:lnTo>
                  <a:lnTo>
                    <a:pt x="373595" y="0"/>
                  </a:lnTo>
                  <a:lnTo>
                    <a:pt x="373595" y="4762"/>
                  </a:lnTo>
                  <a:lnTo>
                    <a:pt x="9525" y="4762"/>
                  </a:lnTo>
                  <a:lnTo>
                    <a:pt x="4762" y="9525"/>
                  </a:lnTo>
                  <a:lnTo>
                    <a:pt x="9525" y="9525"/>
                  </a:lnTo>
                  <a:lnTo>
                    <a:pt x="9525" y="1263116"/>
                  </a:lnTo>
                  <a:lnTo>
                    <a:pt x="4762" y="1263116"/>
                  </a:lnTo>
                  <a:lnTo>
                    <a:pt x="9525" y="1267879"/>
                  </a:lnTo>
                  <a:lnTo>
                    <a:pt x="373595" y="1267879"/>
                  </a:lnTo>
                  <a:lnTo>
                    <a:pt x="373595" y="1272641"/>
                  </a:lnTo>
                  <a:close/>
                </a:path>
                <a:path w="374015" h="1273175">
                  <a:moveTo>
                    <a:pt x="9525" y="9525"/>
                  </a:moveTo>
                  <a:lnTo>
                    <a:pt x="4762" y="9525"/>
                  </a:lnTo>
                  <a:lnTo>
                    <a:pt x="9525" y="4762"/>
                  </a:lnTo>
                  <a:lnTo>
                    <a:pt x="9525" y="9525"/>
                  </a:lnTo>
                  <a:close/>
                </a:path>
                <a:path w="374015" h="1273175">
                  <a:moveTo>
                    <a:pt x="364070" y="9525"/>
                  </a:moveTo>
                  <a:lnTo>
                    <a:pt x="9525" y="9525"/>
                  </a:lnTo>
                  <a:lnTo>
                    <a:pt x="9525" y="4762"/>
                  </a:lnTo>
                  <a:lnTo>
                    <a:pt x="364070" y="4762"/>
                  </a:lnTo>
                  <a:lnTo>
                    <a:pt x="364070" y="9525"/>
                  </a:lnTo>
                  <a:close/>
                </a:path>
                <a:path w="374015" h="1273175">
                  <a:moveTo>
                    <a:pt x="364070" y="1267879"/>
                  </a:moveTo>
                  <a:lnTo>
                    <a:pt x="364070" y="4762"/>
                  </a:lnTo>
                  <a:lnTo>
                    <a:pt x="368833" y="9525"/>
                  </a:lnTo>
                  <a:lnTo>
                    <a:pt x="373595" y="9525"/>
                  </a:lnTo>
                  <a:lnTo>
                    <a:pt x="373595" y="1263116"/>
                  </a:lnTo>
                  <a:lnTo>
                    <a:pt x="368833" y="1263116"/>
                  </a:lnTo>
                  <a:lnTo>
                    <a:pt x="364070" y="1267879"/>
                  </a:lnTo>
                  <a:close/>
                </a:path>
                <a:path w="374015" h="1273175">
                  <a:moveTo>
                    <a:pt x="373595" y="9525"/>
                  </a:moveTo>
                  <a:lnTo>
                    <a:pt x="368833" y="9525"/>
                  </a:lnTo>
                  <a:lnTo>
                    <a:pt x="364070" y="4762"/>
                  </a:lnTo>
                  <a:lnTo>
                    <a:pt x="373595" y="4762"/>
                  </a:lnTo>
                  <a:lnTo>
                    <a:pt x="373595" y="9525"/>
                  </a:lnTo>
                  <a:close/>
                </a:path>
                <a:path w="374015" h="1273175">
                  <a:moveTo>
                    <a:pt x="9525" y="1267879"/>
                  </a:moveTo>
                  <a:lnTo>
                    <a:pt x="4762" y="1263116"/>
                  </a:lnTo>
                  <a:lnTo>
                    <a:pt x="9525" y="1263116"/>
                  </a:lnTo>
                  <a:lnTo>
                    <a:pt x="9525" y="1267879"/>
                  </a:lnTo>
                  <a:close/>
                </a:path>
                <a:path w="374015" h="1273175">
                  <a:moveTo>
                    <a:pt x="364070" y="1267879"/>
                  </a:moveTo>
                  <a:lnTo>
                    <a:pt x="9525" y="1267879"/>
                  </a:lnTo>
                  <a:lnTo>
                    <a:pt x="9525" y="1263116"/>
                  </a:lnTo>
                  <a:lnTo>
                    <a:pt x="364070" y="1263116"/>
                  </a:lnTo>
                  <a:lnTo>
                    <a:pt x="364070" y="1267879"/>
                  </a:lnTo>
                  <a:close/>
                </a:path>
                <a:path w="374015" h="1273175">
                  <a:moveTo>
                    <a:pt x="373595" y="1267879"/>
                  </a:moveTo>
                  <a:lnTo>
                    <a:pt x="364070" y="1267879"/>
                  </a:lnTo>
                  <a:lnTo>
                    <a:pt x="368833" y="1263116"/>
                  </a:lnTo>
                  <a:lnTo>
                    <a:pt x="373595" y="1263116"/>
                  </a:lnTo>
                  <a:lnTo>
                    <a:pt x="373595" y="1267879"/>
                  </a:lnTo>
                  <a:close/>
                </a:path>
              </a:pathLst>
            </a:custGeom>
            <a:solidFill>
              <a:srgbClr val="9DC3E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0" name="object 33"/>
            <p:cNvSpPr/>
            <p:nvPr/>
          </p:nvSpPr>
          <p:spPr>
            <a:xfrm>
              <a:off x="4152960" y="4410360"/>
              <a:ext cx="1323000" cy="431280"/>
            </a:xfrm>
            <a:custGeom>
              <a:avLst/>
              <a:gdLst>
                <a:gd name="textAreaLeft" fmla="*/ 0 w 1323000"/>
                <a:gd name="textAreaRight" fmla="*/ 1323360 w 1323000"/>
                <a:gd name="textAreaTop" fmla="*/ 0 h 431280"/>
                <a:gd name="textAreaBottom" fmla="*/ 431640 h 431280"/>
              </a:gdLst>
              <a:ahLst/>
              <a:cxnLst/>
              <a:rect l="textAreaLeft" t="textAreaTop" r="textAreaRight" b="textAreaBottom"/>
              <a:pathLst>
                <a:path w="1323339" h="431800">
                  <a:moveTo>
                    <a:pt x="1322831" y="431291"/>
                  </a:moveTo>
                  <a:lnTo>
                    <a:pt x="0" y="431291"/>
                  </a:lnTo>
                  <a:lnTo>
                    <a:pt x="0" y="0"/>
                  </a:lnTo>
                  <a:lnTo>
                    <a:pt x="1322831" y="0"/>
                  </a:lnTo>
                  <a:lnTo>
                    <a:pt x="1322831" y="431291"/>
                  </a:lnTo>
                  <a:close/>
                </a:path>
              </a:pathLst>
            </a:custGeom>
            <a:solidFill>
              <a:srgbClr val="8FAADC">
                <a:alpha val="77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1" name="object 34"/>
            <p:cNvSpPr/>
            <p:nvPr/>
          </p:nvSpPr>
          <p:spPr>
            <a:xfrm>
              <a:off x="4148640" y="4406400"/>
              <a:ext cx="1332000" cy="440280"/>
            </a:xfrm>
            <a:custGeom>
              <a:avLst/>
              <a:gdLst>
                <a:gd name="textAreaLeft" fmla="*/ 0 w 1332000"/>
                <a:gd name="textAreaRight" fmla="*/ 1332360 w 1332000"/>
                <a:gd name="textAreaTop" fmla="*/ 0 h 440280"/>
                <a:gd name="textAreaBottom" fmla="*/ 440640 h 440280"/>
              </a:gdLst>
              <a:ahLst/>
              <a:cxnLst/>
              <a:rect l="textAreaLeft" t="textAreaTop" r="textAreaRight" b="textAreaBottom"/>
              <a:pathLst>
                <a:path w="1332229" h="440689">
                  <a:moveTo>
                    <a:pt x="1332102" y="440474"/>
                  </a:moveTo>
                  <a:lnTo>
                    <a:pt x="0" y="440474"/>
                  </a:lnTo>
                  <a:lnTo>
                    <a:pt x="0" y="0"/>
                  </a:lnTo>
                  <a:lnTo>
                    <a:pt x="1332102" y="0"/>
                  </a:lnTo>
                  <a:lnTo>
                    <a:pt x="1332102" y="4762"/>
                  </a:lnTo>
                  <a:lnTo>
                    <a:pt x="9525" y="4762"/>
                  </a:lnTo>
                  <a:lnTo>
                    <a:pt x="4762" y="9525"/>
                  </a:lnTo>
                  <a:lnTo>
                    <a:pt x="9525" y="9525"/>
                  </a:lnTo>
                  <a:lnTo>
                    <a:pt x="9525" y="430949"/>
                  </a:lnTo>
                  <a:lnTo>
                    <a:pt x="4762" y="430949"/>
                  </a:lnTo>
                  <a:lnTo>
                    <a:pt x="9525" y="435711"/>
                  </a:lnTo>
                  <a:lnTo>
                    <a:pt x="1332102" y="435711"/>
                  </a:lnTo>
                  <a:lnTo>
                    <a:pt x="1332102" y="440474"/>
                  </a:lnTo>
                  <a:close/>
                </a:path>
                <a:path w="1332229" h="440689">
                  <a:moveTo>
                    <a:pt x="9525" y="9525"/>
                  </a:moveTo>
                  <a:lnTo>
                    <a:pt x="4762" y="9525"/>
                  </a:lnTo>
                  <a:lnTo>
                    <a:pt x="9525" y="4762"/>
                  </a:lnTo>
                  <a:lnTo>
                    <a:pt x="9525" y="9525"/>
                  </a:lnTo>
                  <a:close/>
                </a:path>
                <a:path w="1332229" h="440689">
                  <a:moveTo>
                    <a:pt x="1322577" y="9525"/>
                  </a:moveTo>
                  <a:lnTo>
                    <a:pt x="9525" y="9525"/>
                  </a:lnTo>
                  <a:lnTo>
                    <a:pt x="9525" y="4762"/>
                  </a:lnTo>
                  <a:lnTo>
                    <a:pt x="1322577" y="4762"/>
                  </a:lnTo>
                  <a:lnTo>
                    <a:pt x="1322577" y="9525"/>
                  </a:lnTo>
                  <a:close/>
                </a:path>
                <a:path w="1332229" h="440689">
                  <a:moveTo>
                    <a:pt x="1322577" y="435711"/>
                  </a:moveTo>
                  <a:lnTo>
                    <a:pt x="1322577" y="4762"/>
                  </a:lnTo>
                  <a:lnTo>
                    <a:pt x="1327340" y="9525"/>
                  </a:lnTo>
                  <a:lnTo>
                    <a:pt x="1332102" y="9525"/>
                  </a:lnTo>
                  <a:lnTo>
                    <a:pt x="1332102" y="430949"/>
                  </a:lnTo>
                  <a:lnTo>
                    <a:pt x="1327340" y="430949"/>
                  </a:lnTo>
                  <a:lnTo>
                    <a:pt x="1322577" y="435711"/>
                  </a:lnTo>
                  <a:close/>
                </a:path>
                <a:path w="1332229" h="440689">
                  <a:moveTo>
                    <a:pt x="1332102" y="9525"/>
                  </a:moveTo>
                  <a:lnTo>
                    <a:pt x="1327340" y="9525"/>
                  </a:lnTo>
                  <a:lnTo>
                    <a:pt x="1322577" y="4762"/>
                  </a:lnTo>
                  <a:lnTo>
                    <a:pt x="1332102" y="4762"/>
                  </a:lnTo>
                  <a:lnTo>
                    <a:pt x="1332102" y="9525"/>
                  </a:lnTo>
                  <a:close/>
                </a:path>
                <a:path w="1332229" h="440689">
                  <a:moveTo>
                    <a:pt x="9525" y="435711"/>
                  </a:moveTo>
                  <a:lnTo>
                    <a:pt x="4762" y="430949"/>
                  </a:lnTo>
                  <a:lnTo>
                    <a:pt x="9525" y="430949"/>
                  </a:lnTo>
                  <a:lnTo>
                    <a:pt x="9525" y="435711"/>
                  </a:lnTo>
                  <a:close/>
                </a:path>
                <a:path w="1332229" h="440689">
                  <a:moveTo>
                    <a:pt x="1322577" y="435711"/>
                  </a:moveTo>
                  <a:lnTo>
                    <a:pt x="9525" y="435711"/>
                  </a:lnTo>
                  <a:lnTo>
                    <a:pt x="9525" y="430949"/>
                  </a:lnTo>
                  <a:lnTo>
                    <a:pt x="1322577" y="430949"/>
                  </a:lnTo>
                  <a:lnTo>
                    <a:pt x="1322577" y="435711"/>
                  </a:lnTo>
                  <a:close/>
                </a:path>
                <a:path w="1332229" h="440689">
                  <a:moveTo>
                    <a:pt x="1332102" y="435711"/>
                  </a:moveTo>
                  <a:lnTo>
                    <a:pt x="1322577" y="435711"/>
                  </a:lnTo>
                  <a:lnTo>
                    <a:pt x="1327340" y="430949"/>
                  </a:lnTo>
                  <a:lnTo>
                    <a:pt x="1332102" y="430949"/>
                  </a:lnTo>
                  <a:lnTo>
                    <a:pt x="1332102" y="435711"/>
                  </a:lnTo>
                  <a:close/>
                </a:path>
              </a:pathLst>
            </a:custGeom>
            <a:solidFill>
              <a:srgbClr val="9DC3E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2" name="object 35"/>
            <p:cNvSpPr/>
            <p:nvPr/>
          </p:nvSpPr>
          <p:spPr>
            <a:xfrm>
              <a:off x="5460480" y="4678560"/>
              <a:ext cx="528480" cy="475200"/>
            </a:xfrm>
            <a:custGeom>
              <a:avLst/>
              <a:gdLst>
                <a:gd name="textAreaLeft" fmla="*/ 0 w 528480"/>
                <a:gd name="textAreaRight" fmla="*/ 528840 w 528480"/>
                <a:gd name="textAreaTop" fmla="*/ 0 h 475200"/>
                <a:gd name="textAreaBottom" fmla="*/ 475560 h 475200"/>
              </a:gdLst>
              <a:ahLst/>
              <a:cxnLst/>
              <a:rect l="textAreaLeft" t="textAreaTop" r="textAreaRight" b="textAreaBottom"/>
              <a:pathLst>
                <a:path w="528954" h="475614">
                  <a:moveTo>
                    <a:pt x="528827" y="475488"/>
                  </a:moveTo>
                  <a:lnTo>
                    <a:pt x="0" y="475488"/>
                  </a:lnTo>
                  <a:lnTo>
                    <a:pt x="0" y="0"/>
                  </a:lnTo>
                  <a:lnTo>
                    <a:pt x="528827" y="0"/>
                  </a:lnTo>
                  <a:lnTo>
                    <a:pt x="528827" y="475488"/>
                  </a:lnTo>
                  <a:close/>
                </a:path>
              </a:pathLst>
            </a:custGeom>
            <a:solidFill>
              <a:srgbClr val="8FAADC">
                <a:alpha val="77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3" name="object 36"/>
            <p:cNvSpPr/>
            <p:nvPr/>
          </p:nvSpPr>
          <p:spPr>
            <a:xfrm>
              <a:off x="5456520" y="4673880"/>
              <a:ext cx="536760" cy="484920"/>
            </a:xfrm>
            <a:custGeom>
              <a:avLst/>
              <a:gdLst>
                <a:gd name="textAreaLeft" fmla="*/ 0 w 536760"/>
                <a:gd name="textAreaRight" fmla="*/ 537120 w 536760"/>
                <a:gd name="textAreaTop" fmla="*/ 0 h 484920"/>
                <a:gd name="textAreaBottom" fmla="*/ 485280 h 484920"/>
              </a:gdLst>
              <a:ahLst/>
              <a:cxnLst/>
              <a:rect l="textAreaLeft" t="textAreaTop" r="textAreaRight" b="textAreaBottom"/>
              <a:pathLst>
                <a:path w="537210" h="485139">
                  <a:moveTo>
                    <a:pt x="537057" y="485051"/>
                  </a:moveTo>
                  <a:lnTo>
                    <a:pt x="0" y="485051"/>
                  </a:lnTo>
                  <a:lnTo>
                    <a:pt x="0" y="0"/>
                  </a:lnTo>
                  <a:lnTo>
                    <a:pt x="537057" y="0"/>
                  </a:lnTo>
                  <a:lnTo>
                    <a:pt x="537057" y="4762"/>
                  </a:lnTo>
                  <a:lnTo>
                    <a:pt x="9525" y="4762"/>
                  </a:lnTo>
                  <a:lnTo>
                    <a:pt x="4762" y="9525"/>
                  </a:lnTo>
                  <a:lnTo>
                    <a:pt x="9525" y="9525"/>
                  </a:lnTo>
                  <a:lnTo>
                    <a:pt x="9525" y="475526"/>
                  </a:lnTo>
                  <a:lnTo>
                    <a:pt x="4762" y="475526"/>
                  </a:lnTo>
                  <a:lnTo>
                    <a:pt x="9525" y="480288"/>
                  </a:lnTo>
                  <a:lnTo>
                    <a:pt x="537057" y="480288"/>
                  </a:lnTo>
                  <a:lnTo>
                    <a:pt x="537057" y="485051"/>
                  </a:lnTo>
                  <a:close/>
                </a:path>
                <a:path w="537210" h="485139">
                  <a:moveTo>
                    <a:pt x="9525" y="9525"/>
                  </a:moveTo>
                  <a:lnTo>
                    <a:pt x="4762" y="9525"/>
                  </a:lnTo>
                  <a:lnTo>
                    <a:pt x="9525" y="4762"/>
                  </a:lnTo>
                  <a:lnTo>
                    <a:pt x="9525" y="9525"/>
                  </a:lnTo>
                  <a:close/>
                </a:path>
                <a:path w="537210" h="485139">
                  <a:moveTo>
                    <a:pt x="527532" y="9525"/>
                  </a:moveTo>
                  <a:lnTo>
                    <a:pt x="9525" y="9525"/>
                  </a:lnTo>
                  <a:lnTo>
                    <a:pt x="9525" y="4762"/>
                  </a:lnTo>
                  <a:lnTo>
                    <a:pt x="527532" y="4762"/>
                  </a:lnTo>
                  <a:lnTo>
                    <a:pt x="527532" y="9525"/>
                  </a:lnTo>
                  <a:close/>
                </a:path>
                <a:path w="537210" h="485139">
                  <a:moveTo>
                    <a:pt x="527532" y="480288"/>
                  </a:moveTo>
                  <a:lnTo>
                    <a:pt x="527532" y="4762"/>
                  </a:lnTo>
                  <a:lnTo>
                    <a:pt x="532295" y="9525"/>
                  </a:lnTo>
                  <a:lnTo>
                    <a:pt x="537057" y="9525"/>
                  </a:lnTo>
                  <a:lnTo>
                    <a:pt x="537057" y="475526"/>
                  </a:lnTo>
                  <a:lnTo>
                    <a:pt x="532295" y="475526"/>
                  </a:lnTo>
                  <a:lnTo>
                    <a:pt x="527532" y="480288"/>
                  </a:lnTo>
                  <a:close/>
                </a:path>
                <a:path w="537210" h="485139">
                  <a:moveTo>
                    <a:pt x="537057" y="9525"/>
                  </a:moveTo>
                  <a:lnTo>
                    <a:pt x="532295" y="9525"/>
                  </a:lnTo>
                  <a:lnTo>
                    <a:pt x="527532" y="4762"/>
                  </a:lnTo>
                  <a:lnTo>
                    <a:pt x="537057" y="4762"/>
                  </a:lnTo>
                  <a:lnTo>
                    <a:pt x="537057" y="9525"/>
                  </a:lnTo>
                  <a:close/>
                </a:path>
                <a:path w="537210" h="485139">
                  <a:moveTo>
                    <a:pt x="9525" y="480288"/>
                  </a:moveTo>
                  <a:lnTo>
                    <a:pt x="4762" y="475526"/>
                  </a:lnTo>
                  <a:lnTo>
                    <a:pt x="9525" y="475526"/>
                  </a:lnTo>
                  <a:lnTo>
                    <a:pt x="9525" y="480288"/>
                  </a:lnTo>
                  <a:close/>
                </a:path>
                <a:path w="537210" h="485139">
                  <a:moveTo>
                    <a:pt x="527532" y="480288"/>
                  </a:moveTo>
                  <a:lnTo>
                    <a:pt x="9525" y="480288"/>
                  </a:lnTo>
                  <a:lnTo>
                    <a:pt x="9525" y="475526"/>
                  </a:lnTo>
                  <a:lnTo>
                    <a:pt x="527532" y="475526"/>
                  </a:lnTo>
                  <a:lnTo>
                    <a:pt x="527532" y="480288"/>
                  </a:lnTo>
                  <a:close/>
                </a:path>
                <a:path w="537210" h="485139">
                  <a:moveTo>
                    <a:pt x="537057" y="480288"/>
                  </a:moveTo>
                  <a:lnTo>
                    <a:pt x="527532" y="480288"/>
                  </a:lnTo>
                  <a:lnTo>
                    <a:pt x="532295" y="475526"/>
                  </a:lnTo>
                  <a:lnTo>
                    <a:pt x="537057" y="475526"/>
                  </a:lnTo>
                  <a:lnTo>
                    <a:pt x="537057" y="480288"/>
                  </a:lnTo>
                  <a:close/>
                </a:path>
              </a:pathLst>
            </a:custGeom>
            <a:solidFill>
              <a:srgbClr val="9DC3E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4" name="object 37"/>
            <p:cNvSpPr/>
            <p:nvPr/>
          </p:nvSpPr>
          <p:spPr>
            <a:xfrm>
              <a:off x="7326360" y="2268360"/>
              <a:ext cx="876600" cy="1292400"/>
            </a:xfrm>
            <a:custGeom>
              <a:avLst/>
              <a:gdLst>
                <a:gd name="textAreaLeft" fmla="*/ 0 w 876600"/>
                <a:gd name="textAreaRight" fmla="*/ 876960 w 876600"/>
                <a:gd name="textAreaTop" fmla="*/ 0 h 1292400"/>
                <a:gd name="textAreaBottom" fmla="*/ 1292760 h 1292400"/>
              </a:gdLst>
              <a:ahLst/>
              <a:cxnLst/>
              <a:rect l="textAreaLeft" t="textAreaTop" r="textAreaRight" b="textAreaBottom"/>
              <a:pathLst>
                <a:path w="876934" h="1292860">
                  <a:moveTo>
                    <a:pt x="215468" y="1292834"/>
                  </a:moveTo>
                  <a:lnTo>
                    <a:pt x="0" y="1173949"/>
                  </a:lnTo>
                  <a:lnTo>
                    <a:pt x="683564" y="0"/>
                  </a:lnTo>
                  <a:lnTo>
                    <a:pt x="876757" y="118871"/>
                  </a:lnTo>
                  <a:lnTo>
                    <a:pt x="215468" y="1292834"/>
                  </a:lnTo>
                  <a:close/>
                </a:path>
              </a:pathLst>
            </a:custGeom>
            <a:solidFill>
              <a:srgbClr val="8FAADC">
                <a:alpha val="77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5" name="object 38"/>
            <p:cNvSpPr/>
            <p:nvPr/>
          </p:nvSpPr>
          <p:spPr>
            <a:xfrm>
              <a:off x="7319520" y="2261520"/>
              <a:ext cx="889920" cy="1305720"/>
            </a:xfrm>
            <a:custGeom>
              <a:avLst/>
              <a:gdLst>
                <a:gd name="textAreaLeft" fmla="*/ 0 w 889920"/>
                <a:gd name="textAreaRight" fmla="*/ 890280 w 889920"/>
                <a:gd name="textAreaTop" fmla="*/ 0 h 1305720"/>
                <a:gd name="textAreaBottom" fmla="*/ 1306080 h 1305720"/>
              </a:gdLst>
              <a:ahLst/>
              <a:cxnLst/>
              <a:rect l="textAreaLeft" t="textAreaTop" r="textAreaRight" b="textAreaBottom"/>
              <a:pathLst>
                <a:path w="890270" h="1306195">
                  <a:moveTo>
                    <a:pt x="223875" y="1305902"/>
                  </a:moveTo>
                  <a:lnTo>
                    <a:pt x="0" y="1182382"/>
                  </a:lnTo>
                  <a:lnTo>
                    <a:pt x="688479" y="0"/>
                  </a:lnTo>
                  <a:lnTo>
                    <a:pt x="703112" y="9004"/>
                  </a:lnTo>
                  <a:lnTo>
                    <a:pt x="694258" y="9004"/>
                  </a:lnTo>
                  <a:lnTo>
                    <a:pt x="687641" y="10667"/>
                  </a:lnTo>
                  <a:lnTo>
                    <a:pt x="691799" y="13226"/>
                  </a:lnTo>
                  <a:lnTo>
                    <a:pt x="14503" y="1176400"/>
                  </a:lnTo>
                  <a:lnTo>
                    <a:pt x="8864" y="1176400"/>
                  </a:lnTo>
                  <a:lnTo>
                    <a:pt x="10680" y="1182966"/>
                  </a:lnTo>
                  <a:lnTo>
                    <a:pt x="20765" y="1182966"/>
                  </a:lnTo>
                  <a:lnTo>
                    <a:pt x="220202" y="1292994"/>
                  </a:lnTo>
                  <a:lnTo>
                    <a:pt x="217881" y="1297114"/>
                  </a:lnTo>
                  <a:lnTo>
                    <a:pt x="228826" y="1297114"/>
                  </a:lnTo>
                  <a:lnTo>
                    <a:pt x="223875" y="1305902"/>
                  </a:lnTo>
                  <a:close/>
                </a:path>
                <a:path w="890270" h="1306195">
                  <a:moveTo>
                    <a:pt x="691799" y="13226"/>
                  </a:moveTo>
                  <a:lnTo>
                    <a:pt x="687641" y="10667"/>
                  </a:lnTo>
                  <a:lnTo>
                    <a:pt x="694258" y="9004"/>
                  </a:lnTo>
                  <a:lnTo>
                    <a:pt x="691799" y="13226"/>
                  </a:lnTo>
                  <a:close/>
                </a:path>
                <a:path w="890270" h="1306195">
                  <a:moveTo>
                    <a:pt x="876917" y="127150"/>
                  </a:moveTo>
                  <a:lnTo>
                    <a:pt x="691799" y="13226"/>
                  </a:lnTo>
                  <a:lnTo>
                    <a:pt x="694258" y="9004"/>
                  </a:lnTo>
                  <a:lnTo>
                    <a:pt x="703112" y="9004"/>
                  </a:lnTo>
                  <a:lnTo>
                    <a:pt x="888609" y="123151"/>
                  </a:lnTo>
                  <a:lnTo>
                    <a:pt x="879170" y="123151"/>
                  </a:lnTo>
                  <a:lnTo>
                    <a:pt x="876917" y="127150"/>
                  </a:lnTo>
                  <a:close/>
                </a:path>
                <a:path w="890270" h="1306195">
                  <a:moveTo>
                    <a:pt x="880821" y="129552"/>
                  </a:moveTo>
                  <a:lnTo>
                    <a:pt x="876917" y="127150"/>
                  </a:lnTo>
                  <a:lnTo>
                    <a:pt x="879170" y="123151"/>
                  </a:lnTo>
                  <a:lnTo>
                    <a:pt x="880821" y="129552"/>
                  </a:lnTo>
                  <a:close/>
                </a:path>
                <a:path w="890270" h="1306195">
                  <a:moveTo>
                    <a:pt x="886504" y="129552"/>
                  </a:moveTo>
                  <a:lnTo>
                    <a:pt x="880821" y="129552"/>
                  </a:lnTo>
                  <a:lnTo>
                    <a:pt x="879170" y="123151"/>
                  </a:lnTo>
                  <a:lnTo>
                    <a:pt x="888609" y="123151"/>
                  </a:lnTo>
                  <a:lnTo>
                    <a:pt x="889723" y="123837"/>
                  </a:lnTo>
                  <a:lnTo>
                    <a:pt x="886504" y="129552"/>
                  </a:lnTo>
                  <a:close/>
                </a:path>
                <a:path w="890270" h="1306195">
                  <a:moveTo>
                    <a:pt x="228826" y="1297114"/>
                  </a:moveTo>
                  <a:lnTo>
                    <a:pt x="217881" y="1297114"/>
                  </a:lnTo>
                  <a:lnTo>
                    <a:pt x="224332" y="1295272"/>
                  </a:lnTo>
                  <a:lnTo>
                    <a:pt x="220202" y="1292994"/>
                  </a:lnTo>
                  <a:lnTo>
                    <a:pt x="876917" y="127150"/>
                  </a:lnTo>
                  <a:lnTo>
                    <a:pt x="880821" y="129552"/>
                  </a:lnTo>
                  <a:lnTo>
                    <a:pt x="886504" y="129552"/>
                  </a:lnTo>
                  <a:lnTo>
                    <a:pt x="228826" y="1297114"/>
                  </a:lnTo>
                  <a:close/>
                </a:path>
                <a:path w="890270" h="1306195">
                  <a:moveTo>
                    <a:pt x="10680" y="1182966"/>
                  </a:moveTo>
                  <a:lnTo>
                    <a:pt x="8864" y="1176400"/>
                  </a:lnTo>
                  <a:lnTo>
                    <a:pt x="13132" y="1178755"/>
                  </a:lnTo>
                  <a:lnTo>
                    <a:pt x="10680" y="1182966"/>
                  </a:lnTo>
                  <a:close/>
                </a:path>
                <a:path w="890270" h="1306195">
                  <a:moveTo>
                    <a:pt x="13132" y="1178755"/>
                  </a:moveTo>
                  <a:lnTo>
                    <a:pt x="8864" y="1176400"/>
                  </a:lnTo>
                  <a:lnTo>
                    <a:pt x="14503" y="1176400"/>
                  </a:lnTo>
                  <a:lnTo>
                    <a:pt x="13132" y="1178755"/>
                  </a:lnTo>
                  <a:close/>
                </a:path>
                <a:path w="890270" h="1306195">
                  <a:moveTo>
                    <a:pt x="20765" y="1182966"/>
                  </a:moveTo>
                  <a:lnTo>
                    <a:pt x="10680" y="1182966"/>
                  </a:lnTo>
                  <a:lnTo>
                    <a:pt x="13132" y="1178755"/>
                  </a:lnTo>
                  <a:lnTo>
                    <a:pt x="20765" y="1182966"/>
                  </a:lnTo>
                  <a:close/>
                </a:path>
                <a:path w="890270" h="1306195">
                  <a:moveTo>
                    <a:pt x="217881" y="1297114"/>
                  </a:moveTo>
                  <a:lnTo>
                    <a:pt x="220202" y="1292994"/>
                  </a:lnTo>
                  <a:lnTo>
                    <a:pt x="224332" y="1295272"/>
                  </a:lnTo>
                  <a:lnTo>
                    <a:pt x="217881" y="1297114"/>
                  </a:lnTo>
                  <a:close/>
                </a:path>
              </a:pathLst>
            </a:custGeom>
            <a:solidFill>
              <a:srgbClr val="9DC3E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6" name="object 39"/>
            <p:cNvSpPr/>
            <p:nvPr/>
          </p:nvSpPr>
          <p:spPr>
            <a:xfrm>
              <a:off x="8379000" y="507240"/>
              <a:ext cx="864000" cy="1225080"/>
            </a:xfrm>
            <a:custGeom>
              <a:avLst/>
              <a:gdLst>
                <a:gd name="textAreaLeft" fmla="*/ 0 w 864000"/>
                <a:gd name="textAreaRight" fmla="*/ 864360 w 864000"/>
                <a:gd name="textAreaTop" fmla="*/ 0 h 1225080"/>
                <a:gd name="textAreaBottom" fmla="*/ 1225440 h 1225080"/>
              </a:gdLst>
              <a:ahLst/>
              <a:cxnLst/>
              <a:rect l="textAreaLeft" t="textAreaTop" r="textAreaRight" b="textAreaBottom"/>
              <a:pathLst>
                <a:path w="864234" h="1225550">
                  <a:moveTo>
                    <a:pt x="193014" y="1225219"/>
                  </a:moveTo>
                  <a:lnTo>
                    <a:pt x="0" y="1113485"/>
                  </a:lnTo>
                  <a:lnTo>
                    <a:pt x="662216" y="0"/>
                  </a:lnTo>
                  <a:lnTo>
                    <a:pt x="864120" y="172669"/>
                  </a:lnTo>
                  <a:lnTo>
                    <a:pt x="193014" y="1225219"/>
                  </a:lnTo>
                  <a:close/>
                </a:path>
              </a:pathLst>
            </a:custGeom>
            <a:solidFill>
              <a:srgbClr val="8FAADC">
                <a:alpha val="77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" name="object 40"/>
            <p:cNvSpPr/>
            <p:nvPr/>
          </p:nvSpPr>
          <p:spPr>
            <a:xfrm>
              <a:off x="8372520" y="500040"/>
              <a:ext cx="876600" cy="1239120"/>
            </a:xfrm>
            <a:custGeom>
              <a:avLst/>
              <a:gdLst>
                <a:gd name="textAreaLeft" fmla="*/ 0 w 876600"/>
                <a:gd name="textAreaRight" fmla="*/ 876960 w 876600"/>
                <a:gd name="textAreaTop" fmla="*/ 0 h 1239120"/>
                <a:gd name="textAreaBottom" fmla="*/ 1239480 h 1239120"/>
              </a:gdLst>
              <a:ahLst/>
              <a:cxnLst/>
              <a:rect l="textAreaLeft" t="textAreaTop" r="textAreaRight" b="textAreaBottom"/>
              <a:pathLst>
                <a:path w="876934" h="1239520">
                  <a:moveTo>
                    <a:pt x="201142" y="1238923"/>
                  </a:moveTo>
                  <a:lnTo>
                    <a:pt x="0" y="1122502"/>
                  </a:lnTo>
                  <a:lnTo>
                    <a:pt x="667575" y="0"/>
                  </a:lnTo>
                  <a:lnTo>
                    <a:pt x="678950" y="9728"/>
                  </a:lnTo>
                  <a:lnTo>
                    <a:pt x="672871" y="9728"/>
                  </a:lnTo>
                  <a:lnTo>
                    <a:pt x="665683" y="10909"/>
                  </a:lnTo>
                  <a:lnTo>
                    <a:pt x="669982" y="14586"/>
                  </a:lnTo>
                  <a:lnTo>
                    <a:pt x="14552" y="1116672"/>
                  </a:lnTo>
                  <a:lnTo>
                    <a:pt x="8940" y="1116672"/>
                  </a:lnTo>
                  <a:lnTo>
                    <a:pt x="10655" y="1123226"/>
                  </a:lnTo>
                  <a:lnTo>
                    <a:pt x="20263" y="1123226"/>
                  </a:lnTo>
                  <a:lnTo>
                    <a:pt x="198010" y="1226104"/>
                  </a:lnTo>
                  <a:lnTo>
                    <a:pt x="195554" y="1229956"/>
                  </a:lnTo>
                  <a:lnTo>
                    <a:pt x="206859" y="1229956"/>
                  </a:lnTo>
                  <a:lnTo>
                    <a:pt x="201142" y="1238923"/>
                  </a:lnTo>
                  <a:close/>
                </a:path>
                <a:path w="876934" h="1239520">
                  <a:moveTo>
                    <a:pt x="669982" y="14586"/>
                  </a:moveTo>
                  <a:lnTo>
                    <a:pt x="665683" y="10909"/>
                  </a:lnTo>
                  <a:lnTo>
                    <a:pt x="672871" y="9728"/>
                  </a:lnTo>
                  <a:lnTo>
                    <a:pt x="669982" y="14586"/>
                  </a:lnTo>
                  <a:close/>
                </a:path>
                <a:path w="876934" h="1239520">
                  <a:moveTo>
                    <a:pt x="864444" y="180902"/>
                  </a:moveTo>
                  <a:lnTo>
                    <a:pt x="669982" y="14586"/>
                  </a:lnTo>
                  <a:lnTo>
                    <a:pt x="672871" y="9728"/>
                  </a:lnTo>
                  <a:lnTo>
                    <a:pt x="678950" y="9728"/>
                  </a:lnTo>
                  <a:lnTo>
                    <a:pt x="875006" y="177406"/>
                  </a:lnTo>
                  <a:lnTo>
                    <a:pt x="866673" y="177406"/>
                  </a:lnTo>
                  <a:lnTo>
                    <a:pt x="864444" y="180902"/>
                  </a:lnTo>
                  <a:close/>
                </a:path>
                <a:path w="876934" h="1239520">
                  <a:moveTo>
                    <a:pt x="867587" y="183591"/>
                  </a:moveTo>
                  <a:lnTo>
                    <a:pt x="864444" y="180902"/>
                  </a:lnTo>
                  <a:lnTo>
                    <a:pt x="866673" y="177406"/>
                  </a:lnTo>
                  <a:lnTo>
                    <a:pt x="867587" y="183591"/>
                  </a:lnTo>
                  <a:close/>
                </a:path>
                <a:path w="876934" h="1239520">
                  <a:moveTo>
                    <a:pt x="874023" y="183591"/>
                  </a:moveTo>
                  <a:lnTo>
                    <a:pt x="867587" y="183591"/>
                  </a:lnTo>
                  <a:lnTo>
                    <a:pt x="866673" y="177406"/>
                  </a:lnTo>
                  <a:lnTo>
                    <a:pt x="875006" y="177406"/>
                  </a:lnTo>
                  <a:lnTo>
                    <a:pt x="876922" y="179044"/>
                  </a:lnTo>
                  <a:lnTo>
                    <a:pt x="874023" y="183591"/>
                  </a:lnTo>
                  <a:close/>
                </a:path>
                <a:path w="876934" h="1239520">
                  <a:moveTo>
                    <a:pt x="206859" y="1229956"/>
                  </a:moveTo>
                  <a:lnTo>
                    <a:pt x="195554" y="1229956"/>
                  </a:lnTo>
                  <a:lnTo>
                    <a:pt x="201968" y="1228394"/>
                  </a:lnTo>
                  <a:lnTo>
                    <a:pt x="198010" y="1226104"/>
                  </a:lnTo>
                  <a:lnTo>
                    <a:pt x="864444" y="180902"/>
                  </a:lnTo>
                  <a:lnTo>
                    <a:pt x="867587" y="183591"/>
                  </a:lnTo>
                  <a:lnTo>
                    <a:pt x="874023" y="183591"/>
                  </a:lnTo>
                  <a:lnTo>
                    <a:pt x="206859" y="1229956"/>
                  </a:lnTo>
                  <a:close/>
                </a:path>
                <a:path w="876934" h="1239520">
                  <a:moveTo>
                    <a:pt x="10655" y="1123226"/>
                  </a:moveTo>
                  <a:lnTo>
                    <a:pt x="8940" y="1116672"/>
                  </a:lnTo>
                  <a:lnTo>
                    <a:pt x="13115" y="1119089"/>
                  </a:lnTo>
                  <a:lnTo>
                    <a:pt x="10655" y="1123226"/>
                  </a:lnTo>
                  <a:close/>
                </a:path>
                <a:path w="876934" h="1239520">
                  <a:moveTo>
                    <a:pt x="13115" y="1119089"/>
                  </a:moveTo>
                  <a:lnTo>
                    <a:pt x="8940" y="1116672"/>
                  </a:lnTo>
                  <a:lnTo>
                    <a:pt x="14552" y="1116672"/>
                  </a:lnTo>
                  <a:lnTo>
                    <a:pt x="13115" y="1119089"/>
                  </a:lnTo>
                  <a:close/>
                </a:path>
                <a:path w="876934" h="1239520">
                  <a:moveTo>
                    <a:pt x="20263" y="1123226"/>
                  </a:moveTo>
                  <a:lnTo>
                    <a:pt x="10655" y="1123226"/>
                  </a:lnTo>
                  <a:lnTo>
                    <a:pt x="13115" y="1119089"/>
                  </a:lnTo>
                  <a:lnTo>
                    <a:pt x="20263" y="1123226"/>
                  </a:lnTo>
                  <a:close/>
                </a:path>
                <a:path w="876934" h="1239520">
                  <a:moveTo>
                    <a:pt x="195554" y="1229956"/>
                  </a:moveTo>
                  <a:lnTo>
                    <a:pt x="198010" y="1226104"/>
                  </a:lnTo>
                  <a:lnTo>
                    <a:pt x="201968" y="1228394"/>
                  </a:lnTo>
                  <a:lnTo>
                    <a:pt x="195554" y="1229956"/>
                  </a:lnTo>
                  <a:close/>
                </a:path>
              </a:pathLst>
            </a:custGeom>
            <a:solidFill>
              <a:srgbClr val="9DC3E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" name="object 41"/>
            <p:cNvSpPr/>
            <p:nvPr/>
          </p:nvSpPr>
          <p:spPr>
            <a:xfrm>
              <a:off x="2337480" y="2376000"/>
              <a:ext cx="1627200" cy="2377800"/>
            </a:xfrm>
            <a:custGeom>
              <a:avLst/>
              <a:gdLst>
                <a:gd name="textAreaLeft" fmla="*/ 0 w 1627200"/>
                <a:gd name="textAreaRight" fmla="*/ 1627560 w 1627200"/>
                <a:gd name="textAreaTop" fmla="*/ 0 h 2377800"/>
                <a:gd name="textAreaBottom" fmla="*/ 2378160 h 2377800"/>
              </a:gdLst>
              <a:ahLst/>
              <a:cxnLst/>
              <a:rect l="textAreaLeft" t="textAreaTop" r="textAreaRight" b="textAreaBottom"/>
              <a:pathLst>
                <a:path w="1627504" h="2378075">
                  <a:moveTo>
                    <a:pt x="1448879" y="2377630"/>
                  </a:moveTo>
                  <a:lnTo>
                    <a:pt x="274916" y="2377630"/>
                  </a:lnTo>
                  <a:lnTo>
                    <a:pt x="0" y="1872386"/>
                  </a:lnTo>
                  <a:lnTo>
                    <a:pt x="1003071" y="0"/>
                  </a:lnTo>
                  <a:lnTo>
                    <a:pt x="1627200" y="289775"/>
                  </a:lnTo>
                  <a:lnTo>
                    <a:pt x="876757" y="1642046"/>
                  </a:lnTo>
                  <a:lnTo>
                    <a:pt x="943622" y="1723783"/>
                  </a:lnTo>
                  <a:lnTo>
                    <a:pt x="1448879" y="1723783"/>
                  </a:lnTo>
                  <a:lnTo>
                    <a:pt x="1448879" y="2377630"/>
                  </a:lnTo>
                  <a:close/>
                </a:path>
              </a:pathLst>
            </a:custGeom>
            <a:solidFill>
              <a:srgbClr val="8FAADC">
                <a:alpha val="77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" name="object 42"/>
            <p:cNvSpPr/>
            <p:nvPr/>
          </p:nvSpPr>
          <p:spPr>
            <a:xfrm>
              <a:off x="2332080" y="2369880"/>
              <a:ext cx="1639080" cy="2388600"/>
            </a:xfrm>
            <a:custGeom>
              <a:avLst/>
              <a:gdLst>
                <a:gd name="textAreaLeft" fmla="*/ 0 w 1639080"/>
                <a:gd name="textAreaRight" fmla="*/ 1639440 w 1639080"/>
                <a:gd name="textAreaTop" fmla="*/ 0 h 2388600"/>
                <a:gd name="textAreaBottom" fmla="*/ 2388960 h 2388600"/>
              </a:gdLst>
              <a:ahLst/>
              <a:cxnLst/>
              <a:rect l="textAreaLeft" t="textAreaTop" r="textAreaRight" b="textAreaBottom"/>
              <a:pathLst>
                <a:path w="1639570" h="2388870">
                  <a:moveTo>
                    <a:pt x="1459052" y="2388603"/>
                  </a:moveTo>
                  <a:lnTo>
                    <a:pt x="277495" y="2388603"/>
                  </a:lnTo>
                  <a:lnTo>
                    <a:pt x="0" y="1878609"/>
                  </a:lnTo>
                  <a:lnTo>
                    <a:pt x="1006398" y="0"/>
                  </a:lnTo>
                  <a:lnTo>
                    <a:pt x="1024617" y="8458"/>
                  </a:lnTo>
                  <a:lnTo>
                    <a:pt x="1012672" y="8458"/>
                  </a:lnTo>
                  <a:lnTo>
                    <a:pt x="1006475" y="10528"/>
                  </a:lnTo>
                  <a:lnTo>
                    <a:pt x="1010550" y="12420"/>
                  </a:lnTo>
                  <a:lnTo>
                    <a:pt x="12030" y="1876310"/>
                  </a:lnTo>
                  <a:lnTo>
                    <a:pt x="9588" y="1876310"/>
                  </a:lnTo>
                  <a:lnTo>
                    <a:pt x="9601" y="1880844"/>
                  </a:lnTo>
                  <a:lnTo>
                    <a:pt x="12055" y="1880844"/>
                  </a:lnTo>
                  <a:lnTo>
                    <a:pt x="283150" y="2379078"/>
                  </a:lnTo>
                  <a:lnTo>
                    <a:pt x="280327" y="2379078"/>
                  </a:lnTo>
                  <a:lnTo>
                    <a:pt x="284505" y="2381567"/>
                  </a:lnTo>
                  <a:lnTo>
                    <a:pt x="1449527" y="2381567"/>
                  </a:lnTo>
                  <a:lnTo>
                    <a:pt x="1449527" y="2383840"/>
                  </a:lnTo>
                  <a:lnTo>
                    <a:pt x="1459052" y="2383840"/>
                  </a:lnTo>
                  <a:lnTo>
                    <a:pt x="1459052" y="2388603"/>
                  </a:lnTo>
                  <a:close/>
                </a:path>
                <a:path w="1639570" h="2388870">
                  <a:moveTo>
                    <a:pt x="1010550" y="12420"/>
                  </a:moveTo>
                  <a:lnTo>
                    <a:pt x="1006475" y="10528"/>
                  </a:lnTo>
                  <a:lnTo>
                    <a:pt x="1012672" y="8458"/>
                  </a:lnTo>
                  <a:lnTo>
                    <a:pt x="1010550" y="12420"/>
                  </a:lnTo>
                  <a:close/>
                </a:path>
                <a:path w="1639570" h="2388870">
                  <a:moveTo>
                    <a:pt x="1625961" y="298149"/>
                  </a:moveTo>
                  <a:lnTo>
                    <a:pt x="1010550" y="12420"/>
                  </a:lnTo>
                  <a:lnTo>
                    <a:pt x="1012672" y="8458"/>
                  </a:lnTo>
                  <a:lnTo>
                    <a:pt x="1024617" y="8458"/>
                  </a:lnTo>
                  <a:lnTo>
                    <a:pt x="1638964" y="293674"/>
                  </a:lnTo>
                  <a:lnTo>
                    <a:pt x="1628444" y="293674"/>
                  </a:lnTo>
                  <a:lnTo>
                    <a:pt x="1625961" y="298149"/>
                  </a:lnTo>
                  <a:close/>
                </a:path>
                <a:path w="1639570" h="2388870">
                  <a:moveTo>
                    <a:pt x="1630603" y="300304"/>
                  </a:moveTo>
                  <a:lnTo>
                    <a:pt x="1625961" y="298149"/>
                  </a:lnTo>
                  <a:lnTo>
                    <a:pt x="1628444" y="293674"/>
                  </a:lnTo>
                  <a:lnTo>
                    <a:pt x="1630603" y="300304"/>
                  </a:lnTo>
                  <a:close/>
                </a:path>
                <a:path w="1639570" h="2388870">
                  <a:moveTo>
                    <a:pt x="1635663" y="300304"/>
                  </a:moveTo>
                  <a:lnTo>
                    <a:pt x="1630603" y="300304"/>
                  </a:lnTo>
                  <a:lnTo>
                    <a:pt x="1628444" y="293674"/>
                  </a:lnTo>
                  <a:lnTo>
                    <a:pt x="1638964" y="293674"/>
                  </a:lnTo>
                  <a:lnTo>
                    <a:pt x="1639265" y="293814"/>
                  </a:lnTo>
                  <a:lnTo>
                    <a:pt x="1635663" y="300304"/>
                  </a:lnTo>
                  <a:close/>
                </a:path>
                <a:path w="1639570" h="2388870">
                  <a:moveTo>
                    <a:pt x="1449527" y="1734756"/>
                  </a:moveTo>
                  <a:lnTo>
                    <a:pt x="946785" y="1734756"/>
                  </a:lnTo>
                  <a:lnTo>
                    <a:pt x="876439" y="1648777"/>
                  </a:lnTo>
                  <a:lnTo>
                    <a:pt x="1625961" y="298149"/>
                  </a:lnTo>
                  <a:lnTo>
                    <a:pt x="1630603" y="300304"/>
                  </a:lnTo>
                  <a:lnTo>
                    <a:pt x="1635663" y="300304"/>
                  </a:lnTo>
                  <a:lnTo>
                    <a:pt x="889286" y="1645246"/>
                  </a:lnTo>
                  <a:lnTo>
                    <a:pt x="885850" y="1645246"/>
                  </a:lnTo>
                  <a:lnTo>
                    <a:pt x="886333" y="1650568"/>
                  </a:lnTo>
                  <a:lnTo>
                    <a:pt x="890205" y="1650568"/>
                  </a:lnTo>
                  <a:lnTo>
                    <a:pt x="951304" y="1725231"/>
                  </a:lnTo>
                  <a:lnTo>
                    <a:pt x="949032" y="1725231"/>
                  </a:lnTo>
                  <a:lnTo>
                    <a:pt x="952728" y="1726971"/>
                  </a:lnTo>
                  <a:lnTo>
                    <a:pt x="1459052" y="1726971"/>
                  </a:lnTo>
                  <a:lnTo>
                    <a:pt x="1459052" y="1729994"/>
                  </a:lnTo>
                  <a:lnTo>
                    <a:pt x="1449527" y="1729994"/>
                  </a:lnTo>
                  <a:lnTo>
                    <a:pt x="1449527" y="1734756"/>
                  </a:lnTo>
                  <a:close/>
                </a:path>
                <a:path w="1639570" h="2388870">
                  <a:moveTo>
                    <a:pt x="886333" y="1650568"/>
                  </a:moveTo>
                  <a:lnTo>
                    <a:pt x="885850" y="1645246"/>
                  </a:lnTo>
                  <a:lnTo>
                    <a:pt x="887897" y="1647748"/>
                  </a:lnTo>
                  <a:lnTo>
                    <a:pt x="886333" y="1650568"/>
                  </a:lnTo>
                  <a:close/>
                </a:path>
                <a:path w="1639570" h="2388870">
                  <a:moveTo>
                    <a:pt x="887897" y="1647748"/>
                  </a:moveTo>
                  <a:lnTo>
                    <a:pt x="885850" y="1645246"/>
                  </a:lnTo>
                  <a:lnTo>
                    <a:pt x="889286" y="1645246"/>
                  </a:lnTo>
                  <a:lnTo>
                    <a:pt x="887897" y="1647748"/>
                  </a:lnTo>
                  <a:close/>
                </a:path>
                <a:path w="1639570" h="2388870">
                  <a:moveTo>
                    <a:pt x="890205" y="1650568"/>
                  </a:moveTo>
                  <a:lnTo>
                    <a:pt x="886333" y="1650568"/>
                  </a:lnTo>
                  <a:lnTo>
                    <a:pt x="887897" y="1647748"/>
                  </a:lnTo>
                  <a:lnTo>
                    <a:pt x="890205" y="1650568"/>
                  </a:lnTo>
                  <a:close/>
                </a:path>
                <a:path w="1639570" h="2388870">
                  <a:moveTo>
                    <a:pt x="952728" y="1726971"/>
                  </a:moveTo>
                  <a:lnTo>
                    <a:pt x="949032" y="1725231"/>
                  </a:lnTo>
                  <a:lnTo>
                    <a:pt x="951304" y="1725231"/>
                  </a:lnTo>
                  <a:lnTo>
                    <a:pt x="952728" y="1726971"/>
                  </a:lnTo>
                  <a:close/>
                </a:path>
                <a:path w="1639570" h="2388870">
                  <a:moveTo>
                    <a:pt x="1459052" y="1726971"/>
                  </a:moveTo>
                  <a:lnTo>
                    <a:pt x="952728" y="1726971"/>
                  </a:lnTo>
                  <a:lnTo>
                    <a:pt x="951304" y="1725231"/>
                  </a:lnTo>
                  <a:lnTo>
                    <a:pt x="1459052" y="1725231"/>
                  </a:lnTo>
                  <a:lnTo>
                    <a:pt x="1459052" y="1726971"/>
                  </a:lnTo>
                  <a:close/>
                </a:path>
                <a:path w="1639570" h="2388870">
                  <a:moveTo>
                    <a:pt x="1449527" y="2383840"/>
                  </a:moveTo>
                  <a:lnTo>
                    <a:pt x="1449527" y="1729994"/>
                  </a:lnTo>
                  <a:lnTo>
                    <a:pt x="1454289" y="1734756"/>
                  </a:lnTo>
                  <a:lnTo>
                    <a:pt x="1459052" y="1734756"/>
                  </a:lnTo>
                  <a:lnTo>
                    <a:pt x="1459052" y="2379078"/>
                  </a:lnTo>
                  <a:lnTo>
                    <a:pt x="1454289" y="2379078"/>
                  </a:lnTo>
                  <a:lnTo>
                    <a:pt x="1449527" y="2383840"/>
                  </a:lnTo>
                  <a:close/>
                </a:path>
                <a:path w="1639570" h="2388870">
                  <a:moveTo>
                    <a:pt x="1459052" y="1734756"/>
                  </a:moveTo>
                  <a:lnTo>
                    <a:pt x="1454289" y="1734756"/>
                  </a:lnTo>
                  <a:lnTo>
                    <a:pt x="1449527" y="1729994"/>
                  </a:lnTo>
                  <a:lnTo>
                    <a:pt x="1459052" y="1729994"/>
                  </a:lnTo>
                  <a:lnTo>
                    <a:pt x="1459052" y="1734756"/>
                  </a:lnTo>
                  <a:close/>
                </a:path>
                <a:path w="1639570" h="2388870">
                  <a:moveTo>
                    <a:pt x="9601" y="1880844"/>
                  </a:moveTo>
                  <a:lnTo>
                    <a:pt x="9588" y="1876310"/>
                  </a:lnTo>
                  <a:lnTo>
                    <a:pt x="10818" y="1878571"/>
                  </a:lnTo>
                  <a:lnTo>
                    <a:pt x="9601" y="1880844"/>
                  </a:lnTo>
                  <a:close/>
                </a:path>
                <a:path w="1639570" h="2388870">
                  <a:moveTo>
                    <a:pt x="10818" y="1878571"/>
                  </a:moveTo>
                  <a:lnTo>
                    <a:pt x="9588" y="1876310"/>
                  </a:lnTo>
                  <a:lnTo>
                    <a:pt x="12030" y="1876310"/>
                  </a:lnTo>
                  <a:lnTo>
                    <a:pt x="10818" y="1878571"/>
                  </a:lnTo>
                  <a:close/>
                </a:path>
                <a:path w="1639570" h="2388870">
                  <a:moveTo>
                    <a:pt x="12055" y="1880844"/>
                  </a:moveTo>
                  <a:lnTo>
                    <a:pt x="9601" y="1880844"/>
                  </a:lnTo>
                  <a:lnTo>
                    <a:pt x="10818" y="1878571"/>
                  </a:lnTo>
                  <a:lnTo>
                    <a:pt x="12055" y="1880844"/>
                  </a:lnTo>
                  <a:close/>
                </a:path>
                <a:path w="1639570" h="2388870">
                  <a:moveTo>
                    <a:pt x="284505" y="2381567"/>
                  </a:moveTo>
                  <a:lnTo>
                    <a:pt x="280327" y="2379078"/>
                  </a:lnTo>
                  <a:lnTo>
                    <a:pt x="283150" y="2379078"/>
                  </a:lnTo>
                  <a:lnTo>
                    <a:pt x="284505" y="2381567"/>
                  </a:lnTo>
                  <a:close/>
                </a:path>
                <a:path w="1639570" h="2388870">
                  <a:moveTo>
                    <a:pt x="1449527" y="2381567"/>
                  </a:moveTo>
                  <a:lnTo>
                    <a:pt x="284505" y="2381567"/>
                  </a:lnTo>
                  <a:lnTo>
                    <a:pt x="283150" y="2379078"/>
                  </a:lnTo>
                  <a:lnTo>
                    <a:pt x="1449527" y="2379078"/>
                  </a:lnTo>
                  <a:lnTo>
                    <a:pt x="1449527" y="2381567"/>
                  </a:lnTo>
                  <a:close/>
                </a:path>
                <a:path w="1639570" h="2388870">
                  <a:moveTo>
                    <a:pt x="1459052" y="2383840"/>
                  </a:moveTo>
                  <a:lnTo>
                    <a:pt x="1449527" y="2383840"/>
                  </a:lnTo>
                  <a:lnTo>
                    <a:pt x="1454289" y="2379078"/>
                  </a:lnTo>
                  <a:lnTo>
                    <a:pt x="1459052" y="2379078"/>
                  </a:lnTo>
                  <a:lnTo>
                    <a:pt x="1459052" y="2383840"/>
                  </a:lnTo>
                  <a:close/>
                </a:path>
              </a:pathLst>
            </a:custGeom>
            <a:solidFill>
              <a:srgbClr val="9DC3E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" name="object 43"/>
            <p:cNvSpPr/>
            <p:nvPr/>
          </p:nvSpPr>
          <p:spPr>
            <a:xfrm>
              <a:off x="5695920" y="3738600"/>
              <a:ext cx="594720" cy="765360"/>
            </a:xfrm>
            <a:custGeom>
              <a:avLst/>
              <a:gdLst>
                <a:gd name="textAreaLeft" fmla="*/ 0 w 594720"/>
                <a:gd name="textAreaRight" fmla="*/ 595080 w 594720"/>
                <a:gd name="textAreaTop" fmla="*/ 0 h 765360"/>
                <a:gd name="textAreaBottom" fmla="*/ 765720 h 765360"/>
              </a:gdLst>
              <a:ahLst/>
              <a:cxnLst/>
              <a:rect l="textAreaLeft" t="textAreaTop" r="textAreaRight" b="textAreaBottom"/>
              <a:pathLst>
                <a:path w="594995" h="765810">
                  <a:moveTo>
                    <a:pt x="312064" y="765301"/>
                  </a:moveTo>
                  <a:lnTo>
                    <a:pt x="0" y="624128"/>
                  </a:lnTo>
                  <a:lnTo>
                    <a:pt x="282346" y="0"/>
                  </a:lnTo>
                  <a:lnTo>
                    <a:pt x="319493" y="0"/>
                  </a:lnTo>
                  <a:lnTo>
                    <a:pt x="594410" y="133743"/>
                  </a:lnTo>
                  <a:lnTo>
                    <a:pt x="312064" y="765301"/>
                  </a:lnTo>
                  <a:close/>
                </a:path>
              </a:pathLst>
            </a:custGeom>
            <a:solidFill>
              <a:srgbClr val="8FAADC">
                <a:alpha val="77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1" name="object 44"/>
            <p:cNvSpPr/>
            <p:nvPr/>
          </p:nvSpPr>
          <p:spPr>
            <a:xfrm>
              <a:off x="5689800" y="3733920"/>
              <a:ext cx="606600" cy="776160"/>
            </a:xfrm>
            <a:custGeom>
              <a:avLst/>
              <a:gdLst>
                <a:gd name="textAreaLeft" fmla="*/ 0 w 606600"/>
                <a:gd name="textAreaRight" fmla="*/ 606960 w 606600"/>
                <a:gd name="textAreaTop" fmla="*/ 0 h 776160"/>
                <a:gd name="textAreaBottom" fmla="*/ 776520 h 776160"/>
              </a:gdLst>
              <a:ahLst/>
              <a:cxnLst/>
              <a:rect l="textAreaLeft" t="textAreaTop" r="textAreaRight" b="textAreaBottom"/>
              <a:pathLst>
                <a:path w="607060" h="776604">
                  <a:moveTo>
                    <a:pt x="320763" y="776376"/>
                  </a:moveTo>
                  <a:lnTo>
                    <a:pt x="0" y="631266"/>
                  </a:lnTo>
                  <a:lnTo>
                    <a:pt x="285572" y="0"/>
                  </a:lnTo>
                  <a:lnTo>
                    <a:pt x="326898" y="0"/>
                  </a:lnTo>
                  <a:lnTo>
                    <a:pt x="340733" y="6731"/>
                  </a:lnTo>
                  <a:lnTo>
                    <a:pt x="292988" y="6731"/>
                  </a:lnTo>
                  <a:lnTo>
                    <a:pt x="288645" y="9525"/>
                  </a:lnTo>
                  <a:lnTo>
                    <a:pt x="291725" y="9525"/>
                  </a:lnTo>
                  <a:lnTo>
                    <a:pt x="13492" y="624560"/>
                  </a:lnTo>
                  <a:lnTo>
                    <a:pt x="8267" y="624560"/>
                  </a:lnTo>
                  <a:lnTo>
                    <a:pt x="10642" y="630859"/>
                  </a:lnTo>
                  <a:lnTo>
                    <a:pt x="22192" y="630859"/>
                  </a:lnTo>
                  <a:lnTo>
                    <a:pt x="315969" y="763760"/>
                  </a:lnTo>
                  <a:lnTo>
                    <a:pt x="314020" y="768121"/>
                  </a:lnTo>
                  <a:lnTo>
                    <a:pt x="324454" y="768121"/>
                  </a:lnTo>
                  <a:lnTo>
                    <a:pt x="320763" y="776376"/>
                  </a:lnTo>
                  <a:close/>
                </a:path>
                <a:path w="607060" h="776604">
                  <a:moveTo>
                    <a:pt x="291725" y="9525"/>
                  </a:moveTo>
                  <a:lnTo>
                    <a:pt x="288645" y="9525"/>
                  </a:lnTo>
                  <a:lnTo>
                    <a:pt x="292988" y="6731"/>
                  </a:lnTo>
                  <a:lnTo>
                    <a:pt x="291725" y="9525"/>
                  </a:lnTo>
                  <a:close/>
                </a:path>
                <a:path w="607060" h="776604">
                  <a:moveTo>
                    <a:pt x="324676" y="9525"/>
                  </a:moveTo>
                  <a:lnTo>
                    <a:pt x="291725" y="9525"/>
                  </a:lnTo>
                  <a:lnTo>
                    <a:pt x="292988" y="6731"/>
                  </a:lnTo>
                  <a:lnTo>
                    <a:pt x="340733" y="6731"/>
                  </a:lnTo>
                  <a:lnTo>
                    <a:pt x="345510" y="9055"/>
                  </a:lnTo>
                  <a:lnTo>
                    <a:pt x="323710" y="9055"/>
                  </a:lnTo>
                  <a:lnTo>
                    <a:pt x="324676" y="9525"/>
                  </a:lnTo>
                  <a:close/>
                </a:path>
                <a:path w="607060" h="776604">
                  <a:moveTo>
                    <a:pt x="594480" y="140781"/>
                  </a:moveTo>
                  <a:lnTo>
                    <a:pt x="323710" y="9055"/>
                  </a:lnTo>
                  <a:lnTo>
                    <a:pt x="325793" y="9525"/>
                  </a:lnTo>
                  <a:lnTo>
                    <a:pt x="346476" y="9525"/>
                  </a:lnTo>
                  <a:lnTo>
                    <a:pt x="606945" y="136245"/>
                  </a:lnTo>
                  <a:lnTo>
                    <a:pt x="606803" y="136563"/>
                  </a:lnTo>
                  <a:lnTo>
                    <a:pt x="596366" y="136563"/>
                  </a:lnTo>
                  <a:lnTo>
                    <a:pt x="594480" y="140781"/>
                  </a:lnTo>
                  <a:close/>
                </a:path>
                <a:path w="607060" h="776604">
                  <a:moveTo>
                    <a:pt x="346476" y="9525"/>
                  </a:moveTo>
                  <a:lnTo>
                    <a:pt x="325793" y="9525"/>
                  </a:lnTo>
                  <a:lnTo>
                    <a:pt x="323710" y="9055"/>
                  </a:lnTo>
                  <a:lnTo>
                    <a:pt x="345510" y="9055"/>
                  </a:lnTo>
                  <a:lnTo>
                    <a:pt x="346476" y="9525"/>
                  </a:lnTo>
                  <a:close/>
                </a:path>
                <a:path w="607060" h="776604">
                  <a:moveTo>
                    <a:pt x="598627" y="142798"/>
                  </a:moveTo>
                  <a:lnTo>
                    <a:pt x="594480" y="140781"/>
                  </a:lnTo>
                  <a:lnTo>
                    <a:pt x="596366" y="136563"/>
                  </a:lnTo>
                  <a:lnTo>
                    <a:pt x="598627" y="142798"/>
                  </a:lnTo>
                  <a:close/>
                </a:path>
                <a:path w="607060" h="776604">
                  <a:moveTo>
                    <a:pt x="604015" y="142798"/>
                  </a:moveTo>
                  <a:lnTo>
                    <a:pt x="598627" y="142798"/>
                  </a:lnTo>
                  <a:lnTo>
                    <a:pt x="596366" y="136563"/>
                  </a:lnTo>
                  <a:lnTo>
                    <a:pt x="606803" y="136563"/>
                  </a:lnTo>
                  <a:lnTo>
                    <a:pt x="604015" y="142798"/>
                  </a:lnTo>
                  <a:close/>
                </a:path>
                <a:path w="607060" h="776604">
                  <a:moveTo>
                    <a:pt x="324454" y="768121"/>
                  </a:moveTo>
                  <a:lnTo>
                    <a:pt x="314020" y="768121"/>
                  </a:lnTo>
                  <a:lnTo>
                    <a:pt x="320332" y="765733"/>
                  </a:lnTo>
                  <a:lnTo>
                    <a:pt x="315969" y="763760"/>
                  </a:lnTo>
                  <a:lnTo>
                    <a:pt x="594480" y="140781"/>
                  </a:lnTo>
                  <a:lnTo>
                    <a:pt x="598627" y="142798"/>
                  </a:lnTo>
                  <a:lnTo>
                    <a:pt x="604015" y="142798"/>
                  </a:lnTo>
                  <a:lnTo>
                    <a:pt x="324454" y="768121"/>
                  </a:lnTo>
                  <a:close/>
                </a:path>
                <a:path w="607060" h="776604">
                  <a:moveTo>
                    <a:pt x="10642" y="630859"/>
                  </a:moveTo>
                  <a:lnTo>
                    <a:pt x="8267" y="624560"/>
                  </a:lnTo>
                  <a:lnTo>
                    <a:pt x="12604" y="626522"/>
                  </a:lnTo>
                  <a:lnTo>
                    <a:pt x="10642" y="630859"/>
                  </a:lnTo>
                  <a:close/>
                </a:path>
                <a:path w="607060" h="776604">
                  <a:moveTo>
                    <a:pt x="12604" y="626522"/>
                  </a:moveTo>
                  <a:lnTo>
                    <a:pt x="8267" y="624560"/>
                  </a:lnTo>
                  <a:lnTo>
                    <a:pt x="13492" y="624560"/>
                  </a:lnTo>
                  <a:lnTo>
                    <a:pt x="12604" y="626522"/>
                  </a:lnTo>
                  <a:close/>
                </a:path>
                <a:path w="607060" h="776604">
                  <a:moveTo>
                    <a:pt x="22192" y="630859"/>
                  </a:moveTo>
                  <a:lnTo>
                    <a:pt x="10642" y="630859"/>
                  </a:lnTo>
                  <a:lnTo>
                    <a:pt x="12604" y="626522"/>
                  </a:lnTo>
                  <a:lnTo>
                    <a:pt x="22192" y="630859"/>
                  </a:lnTo>
                  <a:close/>
                </a:path>
                <a:path w="607060" h="776604">
                  <a:moveTo>
                    <a:pt x="314020" y="768121"/>
                  </a:moveTo>
                  <a:lnTo>
                    <a:pt x="315969" y="763760"/>
                  </a:lnTo>
                  <a:lnTo>
                    <a:pt x="320332" y="765733"/>
                  </a:lnTo>
                  <a:lnTo>
                    <a:pt x="314020" y="768121"/>
                  </a:lnTo>
                  <a:close/>
                </a:path>
              </a:pathLst>
            </a:custGeom>
            <a:solidFill>
              <a:srgbClr val="9DC3E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2" name="object 45"/>
            <p:cNvSpPr/>
            <p:nvPr/>
          </p:nvSpPr>
          <p:spPr>
            <a:xfrm>
              <a:off x="3465360" y="1392120"/>
              <a:ext cx="972000" cy="1016280"/>
            </a:xfrm>
            <a:custGeom>
              <a:avLst/>
              <a:gdLst>
                <a:gd name="textAreaLeft" fmla="*/ 0 w 972000"/>
                <a:gd name="textAreaRight" fmla="*/ 972360 w 972000"/>
                <a:gd name="textAreaTop" fmla="*/ 0 h 1016280"/>
                <a:gd name="textAreaBottom" fmla="*/ 1016640 h 1016280"/>
              </a:gdLst>
              <a:ahLst/>
              <a:cxnLst/>
              <a:rect l="textAreaLeft" t="textAreaTop" r="textAreaRight" b="textAreaBottom"/>
              <a:pathLst>
                <a:path w="972185" h="1016635">
                  <a:moveTo>
                    <a:pt x="552805" y="1016431"/>
                  </a:moveTo>
                  <a:lnTo>
                    <a:pt x="0" y="722198"/>
                  </a:lnTo>
                  <a:lnTo>
                    <a:pt x="401218" y="0"/>
                  </a:lnTo>
                  <a:lnTo>
                    <a:pt x="971854" y="294220"/>
                  </a:lnTo>
                  <a:lnTo>
                    <a:pt x="552805" y="1016431"/>
                  </a:lnTo>
                  <a:close/>
                </a:path>
              </a:pathLst>
            </a:custGeom>
            <a:solidFill>
              <a:srgbClr val="8FAADC">
                <a:alpha val="77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3" name="object 46"/>
            <p:cNvSpPr/>
            <p:nvPr/>
          </p:nvSpPr>
          <p:spPr>
            <a:xfrm>
              <a:off x="3458880" y="1386000"/>
              <a:ext cx="985320" cy="1028880"/>
            </a:xfrm>
            <a:custGeom>
              <a:avLst/>
              <a:gdLst>
                <a:gd name="textAreaLeft" fmla="*/ 0 w 985320"/>
                <a:gd name="textAreaRight" fmla="*/ 985680 w 985320"/>
                <a:gd name="textAreaTop" fmla="*/ 0 h 1028880"/>
                <a:gd name="textAreaBottom" fmla="*/ 1029240 h 1028880"/>
              </a:gdLst>
              <a:ahLst/>
              <a:cxnLst/>
              <a:rect l="textAreaLeft" t="textAreaTop" r="textAreaRight" b="textAreaBottom"/>
              <a:pathLst>
                <a:path w="985520" h="1029335">
                  <a:moveTo>
                    <a:pt x="561136" y="1029144"/>
                  </a:moveTo>
                  <a:lnTo>
                    <a:pt x="0" y="730478"/>
                  </a:lnTo>
                  <a:lnTo>
                    <a:pt x="405828" y="0"/>
                  </a:lnTo>
                  <a:lnTo>
                    <a:pt x="422626" y="8661"/>
                  </a:lnTo>
                  <a:lnTo>
                    <a:pt x="411911" y="8661"/>
                  </a:lnTo>
                  <a:lnTo>
                    <a:pt x="405574" y="10579"/>
                  </a:lnTo>
                  <a:lnTo>
                    <a:pt x="409672" y="12692"/>
                  </a:lnTo>
                  <a:lnTo>
                    <a:pt x="14300" y="724344"/>
                  </a:lnTo>
                  <a:lnTo>
                    <a:pt x="8762" y="724344"/>
                  </a:lnTo>
                  <a:lnTo>
                    <a:pt x="10680" y="730859"/>
                  </a:lnTo>
                  <a:lnTo>
                    <a:pt x="21003" y="730859"/>
                  </a:lnTo>
                  <a:lnTo>
                    <a:pt x="557512" y="1016419"/>
                  </a:lnTo>
                  <a:lnTo>
                    <a:pt x="555205" y="1020394"/>
                  </a:lnTo>
                  <a:lnTo>
                    <a:pt x="566214" y="1020394"/>
                  </a:lnTo>
                  <a:lnTo>
                    <a:pt x="561136" y="1029144"/>
                  </a:lnTo>
                  <a:close/>
                </a:path>
                <a:path w="985520" h="1029335">
                  <a:moveTo>
                    <a:pt x="409672" y="12692"/>
                  </a:moveTo>
                  <a:lnTo>
                    <a:pt x="405574" y="10579"/>
                  </a:lnTo>
                  <a:lnTo>
                    <a:pt x="411911" y="8661"/>
                  </a:lnTo>
                  <a:lnTo>
                    <a:pt x="409672" y="12692"/>
                  </a:lnTo>
                  <a:close/>
                </a:path>
                <a:path w="985520" h="1029335">
                  <a:moveTo>
                    <a:pt x="971754" y="302514"/>
                  </a:moveTo>
                  <a:lnTo>
                    <a:pt x="409672" y="12692"/>
                  </a:lnTo>
                  <a:lnTo>
                    <a:pt x="411911" y="8661"/>
                  </a:lnTo>
                  <a:lnTo>
                    <a:pt x="422626" y="8661"/>
                  </a:lnTo>
                  <a:lnTo>
                    <a:pt x="984137" y="298183"/>
                  </a:lnTo>
                  <a:lnTo>
                    <a:pt x="974267" y="298183"/>
                  </a:lnTo>
                  <a:lnTo>
                    <a:pt x="971754" y="302514"/>
                  </a:lnTo>
                  <a:close/>
                </a:path>
                <a:path w="985520" h="1029335">
                  <a:moveTo>
                    <a:pt x="976210" y="304812"/>
                  </a:moveTo>
                  <a:lnTo>
                    <a:pt x="971754" y="302514"/>
                  </a:lnTo>
                  <a:lnTo>
                    <a:pt x="974267" y="298183"/>
                  </a:lnTo>
                  <a:lnTo>
                    <a:pt x="976210" y="304812"/>
                  </a:lnTo>
                  <a:close/>
                </a:path>
                <a:path w="985520" h="1029335">
                  <a:moveTo>
                    <a:pt x="981443" y="304812"/>
                  </a:moveTo>
                  <a:lnTo>
                    <a:pt x="976210" y="304812"/>
                  </a:lnTo>
                  <a:lnTo>
                    <a:pt x="974267" y="298183"/>
                  </a:lnTo>
                  <a:lnTo>
                    <a:pt x="984137" y="298183"/>
                  </a:lnTo>
                  <a:lnTo>
                    <a:pt x="985024" y="298640"/>
                  </a:lnTo>
                  <a:lnTo>
                    <a:pt x="981443" y="304812"/>
                  </a:lnTo>
                  <a:close/>
                </a:path>
                <a:path w="985520" h="1029335">
                  <a:moveTo>
                    <a:pt x="566214" y="1020394"/>
                  </a:moveTo>
                  <a:lnTo>
                    <a:pt x="555205" y="1020394"/>
                  </a:lnTo>
                  <a:lnTo>
                    <a:pt x="561568" y="1018578"/>
                  </a:lnTo>
                  <a:lnTo>
                    <a:pt x="557512" y="1016419"/>
                  </a:lnTo>
                  <a:lnTo>
                    <a:pt x="971754" y="302514"/>
                  </a:lnTo>
                  <a:lnTo>
                    <a:pt x="976210" y="304812"/>
                  </a:lnTo>
                  <a:lnTo>
                    <a:pt x="981443" y="304812"/>
                  </a:lnTo>
                  <a:lnTo>
                    <a:pt x="566214" y="1020394"/>
                  </a:lnTo>
                  <a:close/>
                </a:path>
                <a:path w="985520" h="1029335">
                  <a:moveTo>
                    <a:pt x="10680" y="730859"/>
                  </a:moveTo>
                  <a:lnTo>
                    <a:pt x="8762" y="724344"/>
                  </a:lnTo>
                  <a:lnTo>
                    <a:pt x="13036" y="726619"/>
                  </a:lnTo>
                  <a:lnTo>
                    <a:pt x="10680" y="730859"/>
                  </a:lnTo>
                  <a:close/>
                </a:path>
                <a:path w="985520" h="1029335">
                  <a:moveTo>
                    <a:pt x="13036" y="726619"/>
                  </a:moveTo>
                  <a:lnTo>
                    <a:pt x="8762" y="724344"/>
                  </a:lnTo>
                  <a:lnTo>
                    <a:pt x="14300" y="724344"/>
                  </a:lnTo>
                  <a:lnTo>
                    <a:pt x="13036" y="726619"/>
                  </a:lnTo>
                  <a:close/>
                </a:path>
                <a:path w="985520" h="1029335">
                  <a:moveTo>
                    <a:pt x="21003" y="730859"/>
                  </a:moveTo>
                  <a:lnTo>
                    <a:pt x="10680" y="730859"/>
                  </a:lnTo>
                  <a:lnTo>
                    <a:pt x="13036" y="726619"/>
                  </a:lnTo>
                  <a:lnTo>
                    <a:pt x="21003" y="730859"/>
                  </a:lnTo>
                  <a:close/>
                </a:path>
                <a:path w="985520" h="1029335">
                  <a:moveTo>
                    <a:pt x="555205" y="1020394"/>
                  </a:moveTo>
                  <a:lnTo>
                    <a:pt x="557512" y="1016419"/>
                  </a:lnTo>
                  <a:lnTo>
                    <a:pt x="561568" y="1018578"/>
                  </a:lnTo>
                  <a:lnTo>
                    <a:pt x="555205" y="1020394"/>
                  </a:lnTo>
                  <a:close/>
                </a:path>
              </a:pathLst>
            </a:custGeom>
            <a:solidFill>
              <a:srgbClr val="9DC3E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4" name="object 47"/>
            <p:cNvSpPr/>
            <p:nvPr/>
          </p:nvSpPr>
          <p:spPr>
            <a:xfrm>
              <a:off x="6299280" y="504360"/>
              <a:ext cx="1197720" cy="1545840"/>
            </a:xfrm>
            <a:custGeom>
              <a:avLst/>
              <a:gdLst>
                <a:gd name="textAreaLeft" fmla="*/ 0 w 1197720"/>
                <a:gd name="textAreaRight" fmla="*/ 1198080 w 1197720"/>
                <a:gd name="textAreaTop" fmla="*/ 0 h 1545840"/>
                <a:gd name="textAreaBottom" fmla="*/ 1546200 h 1545840"/>
              </a:gdLst>
              <a:ahLst/>
              <a:cxnLst/>
              <a:rect l="textAreaLeft" t="textAreaTop" r="textAreaRight" b="textAreaBottom"/>
              <a:pathLst>
                <a:path w="1198245" h="1546225">
                  <a:moveTo>
                    <a:pt x="451535" y="1546212"/>
                  </a:moveTo>
                  <a:lnTo>
                    <a:pt x="0" y="1287767"/>
                  </a:lnTo>
                  <a:lnTo>
                    <a:pt x="721448" y="0"/>
                  </a:lnTo>
                  <a:lnTo>
                    <a:pt x="1197749" y="233680"/>
                  </a:lnTo>
                  <a:lnTo>
                    <a:pt x="451535" y="1546212"/>
                  </a:lnTo>
                  <a:close/>
                </a:path>
              </a:pathLst>
            </a:custGeom>
            <a:solidFill>
              <a:srgbClr val="8FAADC">
                <a:alpha val="77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5" name="object 48"/>
            <p:cNvSpPr/>
            <p:nvPr/>
          </p:nvSpPr>
          <p:spPr>
            <a:xfrm>
              <a:off x="6292800" y="498240"/>
              <a:ext cx="1210680" cy="1559160"/>
            </a:xfrm>
            <a:custGeom>
              <a:avLst/>
              <a:gdLst>
                <a:gd name="textAreaLeft" fmla="*/ 0 w 1210680"/>
                <a:gd name="textAreaRight" fmla="*/ 1211040 w 1210680"/>
                <a:gd name="textAreaTop" fmla="*/ 0 h 1559160"/>
                <a:gd name="textAreaBottom" fmla="*/ 1559520 h 1559160"/>
              </a:gdLst>
              <a:ahLst/>
              <a:cxnLst/>
              <a:rect l="textAreaLeft" t="textAreaTop" r="textAreaRight" b="textAreaBottom"/>
              <a:pathLst>
                <a:path w="1210945" h="1559560">
                  <a:moveTo>
                    <a:pt x="459778" y="1558975"/>
                  </a:moveTo>
                  <a:lnTo>
                    <a:pt x="0" y="1295819"/>
                  </a:lnTo>
                  <a:lnTo>
                    <a:pt x="725944" y="0"/>
                  </a:lnTo>
                  <a:lnTo>
                    <a:pt x="743469" y="8597"/>
                  </a:lnTo>
                  <a:lnTo>
                    <a:pt x="732053" y="8597"/>
                  </a:lnTo>
                  <a:lnTo>
                    <a:pt x="725805" y="10540"/>
                  </a:lnTo>
                  <a:lnTo>
                    <a:pt x="729852" y="12526"/>
                  </a:lnTo>
                  <a:lnTo>
                    <a:pt x="14231" y="1289900"/>
                  </a:lnTo>
                  <a:lnTo>
                    <a:pt x="8826" y="1289900"/>
                  </a:lnTo>
                  <a:lnTo>
                    <a:pt x="10617" y="1296352"/>
                  </a:lnTo>
                  <a:lnTo>
                    <a:pt x="20098" y="1296352"/>
                  </a:lnTo>
                  <a:lnTo>
                    <a:pt x="456209" y="1545956"/>
                  </a:lnTo>
                  <a:lnTo>
                    <a:pt x="453847" y="1550111"/>
                  </a:lnTo>
                  <a:lnTo>
                    <a:pt x="464817" y="1550111"/>
                  </a:lnTo>
                  <a:lnTo>
                    <a:pt x="459778" y="1558975"/>
                  </a:lnTo>
                  <a:close/>
                </a:path>
                <a:path w="1210945" h="1559560">
                  <a:moveTo>
                    <a:pt x="729852" y="12526"/>
                  </a:moveTo>
                  <a:lnTo>
                    <a:pt x="725805" y="10540"/>
                  </a:lnTo>
                  <a:lnTo>
                    <a:pt x="732053" y="8597"/>
                  </a:lnTo>
                  <a:lnTo>
                    <a:pt x="729852" y="12526"/>
                  </a:lnTo>
                  <a:close/>
                </a:path>
                <a:path w="1210945" h="1559560">
                  <a:moveTo>
                    <a:pt x="1197560" y="241990"/>
                  </a:moveTo>
                  <a:lnTo>
                    <a:pt x="729852" y="12526"/>
                  </a:lnTo>
                  <a:lnTo>
                    <a:pt x="732053" y="8597"/>
                  </a:lnTo>
                  <a:lnTo>
                    <a:pt x="743469" y="8597"/>
                  </a:lnTo>
                  <a:lnTo>
                    <a:pt x="1210222" y="237591"/>
                  </a:lnTo>
                  <a:lnTo>
                    <a:pt x="1200061" y="237591"/>
                  </a:lnTo>
                  <a:lnTo>
                    <a:pt x="1197560" y="241990"/>
                  </a:lnTo>
                  <a:close/>
                </a:path>
                <a:path w="1210945" h="1559560">
                  <a:moveTo>
                    <a:pt x="1202105" y="244220"/>
                  </a:moveTo>
                  <a:lnTo>
                    <a:pt x="1197560" y="241990"/>
                  </a:lnTo>
                  <a:lnTo>
                    <a:pt x="1200061" y="237591"/>
                  </a:lnTo>
                  <a:lnTo>
                    <a:pt x="1202105" y="244220"/>
                  </a:lnTo>
                  <a:close/>
                </a:path>
                <a:path w="1210945" h="1559560">
                  <a:moveTo>
                    <a:pt x="1207247" y="244220"/>
                  </a:moveTo>
                  <a:lnTo>
                    <a:pt x="1202105" y="244220"/>
                  </a:lnTo>
                  <a:lnTo>
                    <a:pt x="1200061" y="237591"/>
                  </a:lnTo>
                  <a:lnTo>
                    <a:pt x="1210222" y="237591"/>
                  </a:lnTo>
                  <a:lnTo>
                    <a:pt x="1210843" y="237896"/>
                  </a:lnTo>
                  <a:lnTo>
                    <a:pt x="1207247" y="244220"/>
                  </a:lnTo>
                  <a:close/>
                </a:path>
                <a:path w="1210945" h="1559560">
                  <a:moveTo>
                    <a:pt x="464817" y="1550111"/>
                  </a:moveTo>
                  <a:lnTo>
                    <a:pt x="453847" y="1550111"/>
                  </a:lnTo>
                  <a:lnTo>
                    <a:pt x="460362" y="1548333"/>
                  </a:lnTo>
                  <a:lnTo>
                    <a:pt x="456209" y="1545956"/>
                  </a:lnTo>
                  <a:lnTo>
                    <a:pt x="1197560" y="241990"/>
                  </a:lnTo>
                  <a:lnTo>
                    <a:pt x="1202105" y="244220"/>
                  </a:lnTo>
                  <a:lnTo>
                    <a:pt x="1207247" y="244220"/>
                  </a:lnTo>
                  <a:lnTo>
                    <a:pt x="464817" y="1550111"/>
                  </a:lnTo>
                  <a:close/>
                </a:path>
                <a:path w="1210945" h="1559560">
                  <a:moveTo>
                    <a:pt x="10617" y="1296352"/>
                  </a:moveTo>
                  <a:lnTo>
                    <a:pt x="8826" y="1289900"/>
                  </a:lnTo>
                  <a:lnTo>
                    <a:pt x="12919" y="1292243"/>
                  </a:lnTo>
                  <a:lnTo>
                    <a:pt x="10617" y="1296352"/>
                  </a:lnTo>
                  <a:close/>
                </a:path>
                <a:path w="1210945" h="1559560">
                  <a:moveTo>
                    <a:pt x="12919" y="1292243"/>
                  </a:moveTo>
                  <a:lnTo>
                    <a:pt x="8826" y="1289900"/>
                  </a:lnTo>
                  <a:lnTo>
                    <a:pt x="14231" y="1289900"/>
                  </a:lnTo>
                  <a:lnTo>
                    <a:pt x="12919" y="1292243"/>
                  </a:lnTo>
                  <a:close/>
                </a:path>
                <a:path w="1210945" h="1559560">
                  <a:moveTo>
                    <a:pt x="20098" y="1296352"/>
                  </a:moveTo>
                  <a:lnTo>
                    <a:pt x="10617" y="1296352"/>
                  </a:lnTo>
                  <a:lnTo>
                    <a:pt x="12919" y="1292243"/>
                  </a:lnTo>
                  <a:lnTo>
                    <a:pt x="20098" y="1296352"/>
                  </a:lnTo>
                  <a:close/>
                </a:path>
                <a:path w="1210945" h="1559560">
                  <a:moveTo>
                    <a:pt x="453847" y="1550111"/>
                  </a:moveTo>
                  <a:lnTo>
                    <a:pt x="456209" y="1545956"/>
                  </a:lnTo>
                  <a:lnTo>
                    <a:pt x="460362" y="1548333"/>
                  </a:lnTo>
                  <a:lnTo>
                    <a:pt x="453847" y="1550111"/>
                  </a:lnTo>
                  <a:close/>
                </a:path>
              </a:pathLst>
            </a:custGeom>
            <a:solidFill>
              <a:srgbClr val="9DC3E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6" name="object 49"/>
            <p:cNvSpPr/>
            <p:nvPr/>
          </p:nvSpPr>
          <p:spPr>
            <a:xfrm>
              <a:off x="5192280" y="2903400"/>
              <a:ext cx="705600" cy="649080"/>
            </a:xfrm>
            <a:custGeom>
              <a:avLst/>
              <a:gdLst>
                <a:gd name="textAreaLeft" fmla="*/ 0 w 705600"/>
                <a:gd name="textAreaRight" fmla="*/ 705960 w 705600"/>
                <a:gd name="textAreaTop" fmla="*/ 0 h 649080"/>
                <a:gd name="textAreaBottom" fmla="*/ 649440 h 649080"/>
              </a:gdLst>
              <a:ahLst/>
              <a:cxnLst/>
              <a:rect l="textAreaLeft" t="textAreaTop" r="textAreaRight" b="textAreaBottom"/>
              <a:pathLst>
                <a:path w="706120" h="649604">
                  <a:moveTo>
                    <a:pt x="505993" y="649389"/>
                  </a:moveTo>
                  <a:lnTo>
                    <a:pt x="0" y="362585"/>
                  </a:lnTo>
                  <a:lnTo>
                    <a:pt x="211010" y="0"/>
                  </a:lnTo>
                  <a:lnTo>
                    <a:pt x="705865" y="295719"/>
                  </a:lnTo>
                  <a:lnTo>
                    <a:pt x="505993" y="649389"/>
                  </a:lnTo>
                  <a:close/>
                </a:path>
              </a:pathLst>
            </a:custGeom>
            <a:solidFill>
              <a:srgbClr val="8FAADC">
                <a:alpha val="77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7" name="object 50"/>
            <p:cNvSpPr/>
            <p:nvPr/>
          </p:nvSpPr>
          <p:spPr>
            <a:xfrm>
              <a:off x="5185800" y="2896920"/>
              <a:ext cx="718920" cy="662760"/>
            </a:xfrm>
            <a:custGeom>
              <a:avLst/>
              <a:gdLst>
                <a:gd name="textAreaLeft" fmla="*/ 0 w 718920"/>
                <a:gd name="textAreaRight" fmla="*/ 719280 w 718920"/>
                <a:gd name="textAreaTop" fmla="*/ 0 h 662760"/>
                <a:gd name="textAreaBottom" fmla="*/ 663120 h 662760"/>
              </a:gdLst>
              <a:ahLst/>
              <a:cxnLst/>
              <a:rect l="textAreaLeft" t="textAreaTop" r="textAreaRight" b="textAreaBottom"/>
              <a:pathLst>
                <a:path w="719454" h="662939">
                  <a:moveTo>
                    <a:pt x="514337" y="662444"/>
                  </a:moveTo>
                  <a:lnTo>
                    <a:pt x="0" y="370916"/>
                  </a:lnTo>
                  <a:lnTo>
                    <a:pt x="215861" y="0"/>
                  </a:lnTo>
                  <a:lnTo>
                    <a:pt x="230844" y="8953"/>
                  </a:lnTo>
                  <a:lnTo>
                    <a:pt x="221665" y="8953"/>
                  </a:lnTo>
                  <a:lnTo>
                    <a:pt x="215112" y="10642"/>
                  </a:lnTo>
                  <a:lnTo>
                    <a:pt x="219245" y="13112"/>
                  </a:lnTo>
                  <a:lnTo>
                    <a:pt x="14461" y="364998"/>
                  </a:lnTo>
                  <a:lnTo>
                    <a:pt x="8890" y="364998"/>
                  </a:lnTo>
                  <a:lnTo>
                    <a:pt x="10655" y="371538"/>
                  </a:lnTo>
                  <a:lnTo>
                    <a:pt x="20429" y="371538"/>
                  </a:lnTo>
                  <a:lnTo>
                    <a:pt x="510730" y="649448"/>
                  </a:lnTo>
                  <a:lnTo>
                    <a:pt x="508381" y="653605"/>
                  </a:lnTo>
                  <a:lnTo>
                    <a:pt x="519332" y="653605"/>
                  </a:lnTo>
                  <a:lnTo>
                    <a:pt x="514337" y="662444"/>
                  </a:lnTo>
                  <a:close/>
                </a:path>
                <a:path w="719454" h="662939">
                  <a:moveTo>
                    <a:pt x="219245" y="13112"/>
                  </a:moveTo>
                  <a:lnTo>
                    <a:pt x="215112" y="10642"/>
                  </a:lnTo>
                  <a:lnTo>
                    <a:pt x="221665" y="8953"/>
                  </a:lnTo>
                  <a:lnTo>
                    <a:pt x="219245" y="13112"/>
                  </a:lnTo>
                  <a:close/>
                </a:path>
                <a:path w="719454" h="662939">
                  <a:moveTo>
                    <a:pt x="705968" y="303979"/>
                  </a:moveTo>
                  <a:lnTo>
                    <a:pt x="219245" y="13112"/>
                  </a:lnTo>
                  <a:lnTo>
                    <a:pt x="221665" y="8953"/>
                  </a:lnTo>
                  <a:lnTo>
                    <a:pt x="230844" y="8953"/>
                  </a:lnTo>
                  <a:lnTo>
                    <a:pt x="717770" y="299935"/>
                  </a:lnTo>
                  <a:lnTo>
                    <a:pt x="708253" y="299935"/>
                  </a:lnTo>
                  <a:lnTo>
                    <a:pt x="705968" y="303979"/>
                  </a:lnTo>
                  <a:close/>
                </a:path>
                <a:path w="719454" h="662939">
                  <a:moveTo>
                    <a:pt x="709955" y="306362"/>
                  </a:moveTo>
                  <a:lnTo>
                    <a:pt x="705968" y="303979"/>
                  </a:lnTo>
                  <a:lnTo>
                    <a:pt x="708253" y="299935"/>
                  </a:lnTo>
                  <a:lnTo>
                    <a:pt x="709955" y="306362"/>
                  </a:lnTo>
                  <a:close/>
                </a:path>
                <a:path w="719454" h="662939">
                  <a:moveTo>
                    <a:pt x="715560" y="306362"/>
                  </a:moveTo>
                  <a:lnTo>
                    <a:pt x="709955" y="306362"/>
                  </a:lnTo>
                  <a:lnTo>
                    <a:pt x="708253" y="299935"/>
                  </a:lnTo>
                  <a:lnTo>
                    <a:pt x="717770" y="299935"/>
                  </a:lnTo>
                  <a:lnTo>
                    <a:pt x="718832" y="300570"/>
                  </a:lnTo>
                  <a:lnTo>
                    <a:pt x="715560" y="306362"/>
                  </a:lnTo>
                  <a:close/>
                </a:path>
                <a:path w="719454" h="662939">
                  <a:moveTo>
                    <a:pt x="519332" y="653605"/>
                  </a:moveTo>
                  <a:lnTo>
                    <a:pt x="508381" y="653605"/>
                  </a:lnTo>
                  <a:lnTo>
                    <a:pt x="514883" y="651802"/>
                  </a:lnTo>
                  <a:lnTo>
                    <a:pt x="510730" y="649448"/>
                  </a:lnTo>
                  <a:lnTo>
                    <a:pt x="705968" y="303979"/>
                  </a:lnTo>
                  <a:lnTo>
                    <a:pt x="709955" y="306362"/>
                  </a:lnTo>
                  <a:lnTo>
                    <a:pt x="715560" y="306362"/>
                  </a:lnTo>
                  <a:lnTo>
                    <a:pt x="519332" y="653605"/>
                  </a:lnTo>
                  <a:close/>
                </a:path>
                <a:path w="719454" h="662939">
                  <a:moveTo>
                    <a:pt x="10655" y="371538"/>
                  </a:moveTo>
                  <a:lnTo>
                    <a:pt x="8890" y="364998"/>
                  </a:lnTo>
                  <a:lnTo>
                    <a:pt x="13079" y="367372"/>
                  </a:lnTo>
                  <a:lnTo>
                    <a:pt x="10655" y="371538"/>
                  </a:lnTo>
                  <a:close/>
                </a:path>
                <a:path w="719454" h="662939">
                  <a:moveTo>
                    <a:pt x="13079" y="367372"/>
                  </a:moveTo>
                  <a:lnTo>
                    <a:pt x="8890" y="364998"/>
                  </a:lnTo>
                  <a:lnTo>
                    <a:pt x="14461" y="364998"/>
                  </a:lnTo>
                  <a:lnTo>
                    <a:pt x="13079" y="367372"/>
                  </a:lnTo>
                  <a:close/>
                </a:path>
                <a:path w="719454" h="662939">
                  <a:moveTo>
                    <a:pt x="20429" y="371538"/>
                  </a:moveTo>
                  <a:lnTo>
                    <a:pt x="10655" y="371538"/>
                  </a:lnTo>
                  <a:lnTo>
                    <a:pt x="13079" y="367372"/>
                  </a:lnTo>
                  <a:lnTo>
                    <a:pt x="20429" y="371538"/>
                  </a:lnTo>
                  <a:close/>
                </a:path>
                <a:path w="719454" h="662939">
                  <a:moveTo>
                    <a:pt x="508381" y="653605"/>
                  </a:moveTo>
                  <a:lnTo>
                    <a:pt x="510730" y="649448"/>
                  </a:lnTo>
                  <a:lnTo>
                    <a:pt x="514883" y="651802"/>
                  </a:lnTo>
                  <a:lnTo>
                    <a:pt x="508381" y="653605"/>
                  </a:lnTo>
                  <a:close/>
                </a:path>
              </a:pathLst>
            </a:custGeom>
            <a:solidFill>
              <a:srgbClr val="9DC3E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8" name="object 51"/>
            <p:cNvSpPr/>
            <p:nvPr/>
          </p:nvSpPr>
          <p:spPr>
            <a:xfrm>
              <a:off x="9438120" y="3020400"/>
              <a:ext cx="2601360" cy="1575720"/>
            </a:xfrm>
            <a:custGeom>
              <a:avLst/>
              <a:gdLst>
                <a:gd name="textAreaLeft" fmla="*/ 0 w 2601360"/>
                <a:gd name="textAreaRight" fmla="*/ 2601720 w 2601360"/>
                <a:gd name="textAreaTop" fmla="*/ 0 h 1575720"/>
                <a:gd name="textAreaBottom" fmla="*/ 1576080 h 1575720"/>
              </a:gdLst>
              <a:ahLst/>
              <a:cxnLst/>
              <a:rect l="textAreaLeft" t="textAreaTop" r="textAreaRight" b="textAreaBottom"/>
              <a:pathLst>
                <a:path w="2601595" h="1576070">
                  <a:moveTo>
                    <a:pt x="2601468" y="1575815"/>
                  </a:moveTo>
                  <a:lnTo>
                    <a:pt x="0" y="1575815"/>
                  </a:lnTo>
                  <a:lnTo>
                    <a:pt x="0" y="0"/>
                  </a:lnTo>
                  <a:lnTo>
                    <a:pt x="2601468" y="0"/>
                  </a:lnTo>
                  <a:lnTo>
                    <a:pt x="2601468" y="1575815"/>
                  </a:lnTo>
                  <a:close/>
                </a:path>
              </a:pathLst>
            </a:custGeom>
            <a:solidFill>
              <a:srgbClr val="8FAADC">
                <a:alpha val="77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9" name="object 52"/>
            <p:cNvSpPr/>
            <p:nvPr/>
          </p:nvSpPr>
          <p:spPr>
            <a:xfrm>
              <a:off x="9433800" y="3016080"/>
              <a:ext cx="2610000" cy="1584720"/>
            </a:xfrm>
            <a:custGeom>
              <a:avLst/>
              <a:gdLst>
                <a:gd name="textAreaLeft" fmla="*/ 0 w 2610000"/>
                <a:gd name="textAreaRight" fmla="*/ 2610360 w 2610000"/>
                <a:gd name="textAreaTop" fmla="*/ 0 h 1584720"/>
                <a:gd name="textAreaBottom" fmla="*/ 1585080 h 1584720"/>
              </a:gdLst>
              <a:ahLst/>
              <a:cxnLst/>
              <a:rect l="textAreaLeft" t="textAreaTop" r="textAreaRight" b="textAreaBottom"/>
              <a:pathLst>
                <a:path w="2610484" h="1584960">
                  <a:moveTo>
                    <a:pt x="2610078" y="1584705"/>
                  </a:moveTo>
                  <a:lnTo>
                    <a:pt x="0" y="1584705"/>
                  </a:lnTo>
                  <a:lnTo>
                    <a:pt x="0" y="0"/>
                  </a:lnTo>
                  <a:lnTo>
                    <a:pt x="2610078" y="0"/>
                  </a:lnTo>
                  <a:lnTo>
                    <a:pt x="2610078" y="4762"/>
                  </a:lnTo>
                  <a:lnTo>
                    <a:pt x="9525" y="4762"/>
                  </a:lnTo>
                  <a:lnTo>
                    <a:pt x="4762" y="9525"/>
                  </a:lnTo>
                  <a:lnTo>
                    <a:pt x="9525" y="9525"/>
                  </a:lnTo>
                  <a:lnTo>
                    <a:pt x="9525" y="1575180"/>
                  </a:lnTo>
                  <a:lnTo>
                    <a:pt x="4762" y="1575180"/>
                  </a:lnTo>
                  <a:lnTo>
                    <a:pt x="9525" y="1579943"/>
                  </a:lnTo>
                  <a:lnTo>
                    <a:pt x="2610078" y="1579943"/>
                  </a:lnTo>
                  <a:lnTo>
                    <a:pt x="2610078" y="1584705"/>
                  </a:lnTo>
                  <a:close/>
                </a:path>
                <a:path w="2610484" h="1584960">
                  <a:moveTo>
                    <a:pt x="9525" y="9525"/>
                  </a:moveTo>
                  <a:lnTo>
                    <a:pt x="4762" y="9525"/>
                  </a:lnTo>
                  <a:lnTo>
                    <a:pt x="9525" y="4762"/>
                  </a:lnTo>
                  <a:lnTo>
                    <a:pt x="9525" y="9525"/>
                  </a:lnTo>
                  <a:close/>
                </a:path>
                <a:path w="2610484" h="1584960">
                  <a:moveTo>
                    <a:pt x="2600553" y="9525"/>
                  </a:moveTo>
                  <a:lnTo>
                    <a:pt x="9525" y="9525"/>
                  </a:lnTo>
                  <a:lnTo>
                    <a:pt x="9525" y="4762"/>
                  </a:lnTo>
                  <a:lnTo>
                    <a:pt x="2600553" y="4762"/>
                  </a:lnTo>
                  <a:lnTo>
                    <a:pt x="2600553" y="9525"/>
                  </a:lnTo>
                  <a:close/>
                </a:path>
                <a:path w="2610484" h="1584960">
                  <a:moveTo>
                    <a:pt x="2600553" y="1579943"/>
                  </a:moveTo>
                  <a:lnTo>
                    <a:pt x="2600553" y="4762"/>
                  </a:lnTo>
                  <a:lnTo>
                    <a:pt x="2605316" y="9525"/>
                  </a:lnTo>
                  <a:lnTo>
                    <a:pt x="2610078" y="9525"/>
                  </a:lnTo>
                  <a:lnTo>
                    <a:pt x="2610078" y="1575180"/>
                  </a:lnTo>
                  <a:lnTo>
                    <a:pt x="2605316" y="1575180"/>
                  </a:lnTo>
                  <a:lnTo>
                    <a:pt x="2600553" y="1579943"/>
                  </a:lnTo>
                  <a:close/>
                </a:path>
                <a:path w="2610484" h="1584960">
                  <a:moveTo>
                    <a:pt x="2610078" y="9525"/>
                  </a:moveTo>
                  <a:lnTo>
                    <a:pt x="2605316" y="9525"/>
                  </a:lnTo>
                  <a:lnTo>
                    <a:pt x="2600553" y="4762"/>
                  </a:lnTo>
                  <a:lnTo>
                    <a:pt x="2610078" y="4762"/>
                  </a:lnTo>
                  <a:lnTo>
                    <a:pt x="2610078" y="9525"/>
                  </a:lnTo>
                  <a:close/>
                </a:path>
                <a:path w="2610484" h="1584960">
                  <a:moveTo>
                    <a:pt x="9525" y="1579943"/>
                  </a:moveTo>
                  <a:lnTo>
                    <a:pt x="4762" y="1575180"/>
                  </a:lnTo>
                  <a:lnTo>
                    <a:pt x="9525" y="1575180"/>
                  </a:lnTo>
                  <a:lnTo>
                    <a:pt x="9525" y="1579943"/>
                  </a:lnTo>
                  <a:close/>
                </a:path>
                <a:path w="2610484" h="1584960">
                  <a:moveTo>
                    <a:pt x="2600553" y="1579943"/>
                  </a:moveTo>
                  <a:lnTo>
                    <a:pt x="9525" y="1579943"/>
                  </a:lnTo>
                  <a:lnTo>
                    <a:pt x="9525" y="1575180"/>
                  </a:lnTo>
                  <a:lnTo>
                    <a:pt x="2600553" y="1575180"/>
                  </a:lnTo>
                  <a:lnTo>
                    <a:pt x="2600553" y="1579943"/>
                  </a:lnTo>
                  <a:close/>
                </a:path>
                <a:path w="2610484" h="1584960">
                  <a:moveTo>
                    <a:pt x="2610078" y="1579943"/>
                  </a:moveTo>
                  <a:lnTo>
                    <a:pt x="2600553" y="1579943"/>
                  </a:lnTo>
                  <a:lnTo>
                    <a:pt x="2605316" y="1575180"/>
                  </a:lnTo>
                  <a:lnTo>
                    <a:pt x="2610078" y="1575180"/>
                  </a:lnTo>
                  <a:lnTo>
                    <a:pt x="2610078" y="1579943"/>
                  </a:lnTo>
                  <a:close/>
                </a:path>
              </a:pathLst>
            </a:custGeom>
            <a:solidFill>
              <a:srgbClr val="9DC3E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0" name="object 53"/>
            <p:cNvSpPr/>
            <p:nvPr/>
          </p:nvSpPr>
          <p:spPr>
            <a:xfrm>
              <a:off x="12231720" y="2872800"/>
              <a:ext cx="431280" cy="1738800"/>
            </a:xfrm>
            <a:custGeom>
              <a:avLst/>
              <a:gdLst>
                <a:gd name="textAreaLeft" fmla="*/ 0 w 431280"/>
                <a:gd name="textAreaRight" fmla="*/ 431640 w 431280"/>
                <a:gd name="textAreaTop" fmla="*/ 0 h 1738800"/>
                <a:gd name="textAreaBottom" fmla="*/ 1739160 h 1738800"/>
              </a:gdLst>
              <a:ahLst/>
              <a:cxnLst/>
              <a:rect l="textAreaLeft" t="textAreaTop" r="textAreaRight" b="textAreaBottom"/>
              <a:pathLst>
                <a:path w="431800" h="1739264">
                  <a:moveTo>
                    <a:pt x="431292" y="1738883"/>
                  </a:moveTo>
                  <a:lnTo>
                    <a:pt x="0" y="1738883"/>
                  </a:lnTo>
                  <a:lnTo>
                    <a:pt x="0" y="0"/>
                  </a:lnTo>
                  <a:lnTo>
                    <a:pt x="431292" y="0"/>
                  </a:lnTo>
                  <a:lnTo>
                    <a:pt x="431292" y="1738883"/>
                  </a:lnTo>
                  <a:close/>
                </a:path>
              </a:pathLst>
            </a:custGeom>
            <a:solidFill>
              <a:srgbClr val="8FAADC">
                <a:alpha val="77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1" name="object 54"/>
            <p:cNvSpPr/>
            <p:nvPr/>
          </p:nvSpPr>
          <p:spPr>
            <a:xfrm>
              <a:off x="12227400" y="2867760"/>
              <a:ext cx="440280" cy="1748520"/>
            </a:xfrm>
            <a:custGeom>
              <a:avLst/>
              <a:gdLst>
                <a:gd name="textAreaLeft" fmla="*/ 0 w 440280"/>
                <a:gd name="textAreaRight" fmla="*/ 440640 w 440280"/>
                <a:gd name="textAreaTop" fmla="*/ 0 h 1748520"/>
                <a:gd name="textAreaBottom" fmla="*/ 1748880 h 1748520"/>
              </a:gdLst>
              <a:ahLst/>
              <a:cxnLst/>
              <a:rect l="textAreaLeft" t="textAreaTop" r="textAreaRight" b="textAreaBottom"/>
              <a:pathLst>
                <a:path w="440690" h="1748789">
                  <a:moveTo>
                    <a:pt x="440486" y="1748167"/>
                  </a:moveTo>
                  <a:lnTo>
                    <a:pt x="0" y="1748167"/>
                  </a:lnTo>
                  <a:lnTo>
                    <a:pt x="0" y="0"/>
                  </a:lnTo>
                  <a:lnTo>
                    <a:pt x="440486" y="0"/>
                  </a:lnTo>
                  <a:lnTo>
                    <a:pt x="440486" y="4762"/>
                  </a:lnTo>
                  <a:lnTo>
                    <a:pt x="9525" y="4762"/>
                  </a:lnTo>
                  <a:lnTo>
                    <a:pt x="4762" y="9525"/>
                  </a:lnTo>
                  <a:lnTo>
                    <a:pt x="9525" y="9525"/>
                  </a:lnTo>
                  <a:lnTo>
                    <a:pt x="9525" y="1738642"/>
                  </a:lnTo>
                  <a:lnTo>
                    <a:pt x="4762" y="1738642"/>
                  </a:lnTo>
                  <a:lnTo>
                    <a:pt x="9525" y="1743405"/>
                  </a:lnTo>
                  <a:lnTo>
                    <a:pt x="440486" y="1743405"/>
                  </a:lnTo>
                  <a:lnTo>
                    <a:pt x="440486" y="1748167"/>
                  </a:lnTo>
                  <a:close/>
                </a:path>
                <a:path w="440690" h="1748789">
                  <a:moveTo>
                    <a:pt x="9525" y="9525"/>
                  </a:moveTo>
                  <a:lnTo>
                    <a:pt x="4762" y="9525"/>
                  </a:lnTo>
                  <a:lnTo>
                    <a:pt x="9525" y="4762"/>
                  </a:lnTo>
                  <a:lnTo>
                    <a:pt x="9525" y="9525"/>
                  </a:lnTo>
                  <a:close/>
                </a:path>
                <a:path w="440690" h="1748789">
                  <a:moveTo>
                    <a:pt x="430961" y="9525"/>
                  </a:moveTo>
                  <a:lnTo>
                    <a:pt x="9525" y="9525"/>
                  </a:lnTo>
                  <a:lnTo>
                    <a:pt x="9525" y="4762"/>
                  </a:lnTo>
                  <a:lnTo>
                    <a:pt x="430961" y="4762"/>
                  </a:lnTo>
                  <a:lnTo>
                    <a:pt x="430961" y="9525"/>
                  </a:lnTo>
                  <a:close/>
                </a:path>
                <a:path w="440690" h="1748789">
                  <a:moveTo>
                    <a:pt x="430961" y="1743405"/>
                  </a:moveTo>
                  <a:lnTo>
                    <a:pt x="430961" y="4762"/>
                  </a:lnTo>
                  <a:lnTo>
                    <a:pt x="435724" y="9525"/>
                  </a:lnTo>
                  <a:lnTo>
                    <a:pt x="440486" y="9525"/>
                  </a:lnTo>
                  <a:lnTo>
                    <a:pt x="440486" y="1738642"/>
                  </a:lnTo>
                  <a:lnTo>
                    <a:pt x="435724" y="1738642"/>
                  </a:lnTo>
                  <a:lnTo>
                    <a:pt x="430961" y="1743405"/>
                  </a:lnTo>
                  <a:close/>
                </a:path>
                <a:path w="440690" h="1748789">
                  <a:moveTo>
                    <a:pt x="440486" y="9525"/>
                  </a:moveTo>
                  <a:lnTo>
                    <a:pt x="435724" y="9525"/>
                  </a:lnTo>
                  <a:lnTo>
                    <a:pt x="430961" y="4762"/>
                  </a:lnTo>
                  <a:lnTo>
                    <a:pt x="440486" y="4762"/>
                  </a:lnTo>
                  <a:lnTo>
                    <a:pt x="440486" y="9525"/>
                  </a:lnTo>
                  <a:close/>
                </a:path>
                <a:path w="440690" h="1748789">
                  <a:moveTo>
                    <a:pt x="9525" y="1743405"/>
                  </a:moveTo>
                  <a:lnTo>
                    <a:pt x="4762" y="1738642"/>
                  </a:lnTo>
                  <a:lnTo>
                    <a:pt x="9525" y="1738642"/>
                  </a:lnTo>
                  <a:lnTo>
                    <a:pt x="9525" y="1743405"/>
                  </a:lnTo>
                  <a:close/>
                </a:path>
                <a:path w="440690" h="1748789">
                  <a:moveTo>
                    <a:pt x="430961" y="1743405"/>
                  </a:moveTo>
                  <a:lnTo>
                    <a:pt x="9525" y="1743405"/>
                  </a:lnTo>
                  <a:lnTo>
                    <a:pt x="9525" y="1738642"/>
                  </a:lnTo>
                  <a:lnTo>
                    <a:pt x="430961" y="1738642"/>
                  </a:lnTo>
                  <a:lnTo>
                    <a:pt x="430961" y="1743405"/>
                  </a:lnTo>
                  <a:close/>
                </a:path>
                <a:path w="440690" h="1748789">
                  <a:moveTo>
                    <a:pt x="440486" y="1743405"/>
                  </a:moveTo>
                  <a:lnTo>
                    <a:pt x="430961" y="1743405"/>
                  </a:lnTo>
                  <a:lnTo>
                    <a:pt x="435724" y="1738642"/>
                  </a:lnTo>
                  <a:lnTo>
                    <a:pt x="440486" y="1738642"/>
                  </a:lnTo>
                  <a:lnTo>
                    <a:pt x="440486" y="1743405"/>
                  </a:lnTo>
                  <a:close/>
                </a:path>
              </a:pathLst>
            </a:custGeom>
            <a:solidFill>
              <a:srgbClr val="9DC3E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2" name="object 55"/>
            <p:cNvSpPr/>
            <p:nvPr/>
          </p:nvSpPr>
          <p:spPr>
            <a:xfrm>
              <a:off x="9488520" y="1271160"/>
              <a:ext cx="2563200" cy="929160"/>
            </a:xfrm>
            <a:custGeom>
              <a:avLst/>
              <a:gdLst>
                <a:gd name="textAreaLeft" fmla="*/ 0 w 2563200"/>
                <a:gd name="textAreaRight" fmla="*/ 2563560 w 2563200"/>
                <a:gd name="textAreaTop" fmla="*/ 0 h 929160"/>
                <a:gd name="textAreaBottom" fmla="*/ 929520 h 929160"/>
              </a:gdLst>
              <a:ahLst/>
              <a:cxnLst/>
              <a:rect l="textAreaLeft" t="textAreaTop" r="textAreaRight" b="textAreaBottom"/>
              <a:pathLst>
                <a:path w="2563495" h="929639">
                  <a:moveTo>
                    <a:pt x="2563368" y="929639"/>
                  </a:moveTo>
                  <a:lnTo>
                    <a:pt x="0" y="929639"/>
                  </a:lnTo>
                  <a:lnTo>
                    <a:pt x="0" y="0"/>
                  </a:lnTo>
                  <a:lnTo>
                    <a:pt x="2563368" y="0"/>
                  </a:lnTo>
                  <a:lnTo>
                    <a:pt x="2563368" y="929639"/>
                  </a:lnTo>
                  <a:close/>
                </a:path>
              </a:pathLst>
            </a:custGeom>
            <a:solidFill>
              <a:srgbClr val="8FAADC">
                <a:alpha val="77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3" name="object 56"/>
            <p:cNvSpPr/>
            <p:nvPr/>
          </p:nvSpPr>
          <p:spPr>
            <a:xfrm>
              <a:off x="9483480" y="1266480"/>
              <a:ext cx="2572560" cy="938160"/>
            </a:xfrm>
            <a:custGeom>
              <a:avLst/>
              <a:gdLst>
                <a:gd name="textAreaLeft" fmla="*/ 0 w 2572560"/>
                <a:gd name="textAreaRight" fmla="*/ 2572920 w 2572560"/>
                <a:gd name="textAreaTop" fmla="*/ 0 h 938160"/>
                <a:gd name="textAreaBottom" fmla="*/ 938520 h 938160"/>
              </a:gdLst>
              <a:ahLst/>
              <a:cxnLst/>
              <a:rect l="textAreaLeft" t="textAreaTop" r="textAreaRight" b="textAreaBottom"/>
              <a:pathLst>
                <a:path w="2573020" h="938530">
                  <a:moveTo>
                    <a:pt x="2572931" y="938288"/>
                  </a:moveTo>
                  <a:lnTo>
                    <a:pt x="0" y="938288"/>
                  </a:lnTo>
                  <a:lnTo>
                    <a:pt x="0" y="0"/>
                  </a:lnTo>
                  <a:lnTo>
                    <a:pt x="2572931" y="0"/>
                  </a:lnTo>
                  <a:lnTo>
                    <a:pt x="2572931" y="4762"/>
                  </a:lnTo>
                  <a:lnTo>
                    <a:pt x="9525" y="4762"/>
                  </a:lnTo>
                  <a:lnTo>
                    <a:pt x="4762" y="9524"/>
                  </a:lnTo>
                  <a:lnTo>
                    <a:pt x="9525" y="9524"/>
                  </a:lnTo>
                  <a:lnTo>
                    <a:pt x="9525" y="928763"/>
                  </a:lnTo>
                  <a:lnTo>
                    <a:pt x="4762" y="928763"/>
                  </a:lnTo>
                  <a:lnTo>
                    <a:pt x="9525" y="933526"/>
                  </a:lnTo>
                  <a:lnTo>
                    <a:pt x="2572931" y="933526"/>
                  </a:lnTo>
                  <a:lnTo>
                    <a:pt x="2572931" y="938288"/>
                  </a:lnTo>
                  <a:close/>
                </a:path>
                <a:path w="2573020" h="938530">
                  <a:moveTo>
                    <a:pt x="9525" y="9524"/>
                  </a:moveTo>
                  <a:lnTo>
                    <a:pt x="4762" y="9524"/>
                  </a:lnTo>
                  <a:lnTo>
                    <a:pt x="9525" y="4762"/>
                  </a:lnTo>
                  <a:lnTo>
                    <a:pt x="9525" y="9524"/>
                  </a:lnTo>
                  <a:close/>
                </a:path>
                <a:path w="2573020" h="938530">
                  <a:moveTo>
                    <a:pt x="2563406" y="9524"/>
                  </a:moveTo>
                  <a:lnTo>
                    <a:pt x="9525" y="9524"/>
                  </a:lnTo>
                  <a:lnTo>
                    <a:pt x="9525" y="4762"/>
                  </a:lnTo>
                  <a:lnTo>
                    <a:pt x="2563406" y="4762"/>
                  </a:lnTo>
                  <a:lnTo>
                    <a:pt x="2563406" y="9524"/>
                  </a:lnTo>
                  <a:close/>
                </a:path>
                <a:path w="2573020" h="938530">
                  <a:moveTo>
                    <a:pt x="2563406" y="933526"/>
                  </a:moveTo>
                  <a:lnTo>
                    <a:pt x="2563406" y="4762"/>
                  </a:lnTo>
                  <a:lnTo>
                    <a:pt x="2568168" y="9524"/>
                  </a:lnTo>
                  <a:lnTo>
                    <a:pt x="2572931" y="9524"/>
                  </a:lnTo>
                  <a:lnTo>
                    <a:pt x="2572931" y="928763"/>
                  </a:lnTo>
                  <a:lnTo>
                    <a:pt x="2568168" y="928763"/>
                  </a:lnTo>
                  <a:lnTo>
                    <a:pt x="2563406" y="933526"/>
                  </a:lnTo>
                  <a:close/>
                </a:path>
                <a:path w="2573020" h="938530">
                  <a:moveTo>
                    <a:pt x="2572931" y="9524"/>
                  </a:moveTo>
                  <a:lnTo>
                    <a:pt x="2568168" y="9524"/>
                  </a:lnTo>
                  <a:lnTo>
                    <a:pt x="2563406" y="4762"/>
                  </a:lnTo>
                  <a:lnTo>
                    <a:pt x="2572931" y="4762"/>
                  </a:lnTo>
                  <a:lnTo>
                    <a:pt x="2572931" y="9524"/>
                  </a:lnTo>
                  <a:close/>
                </a:path>
                <a:path w="2573020" h="938530">
                  <a:moveTo>
                    <a:pt x="9525" y="933526"/>
                  </a:moveTo>
                  <a:lnTo>
                    <a:pt x="4762" y="928763"/>
                  </a:lnTo>
                  <a:lnTo>
                    <a:pt x="9525" y="928763"/>
                  </a:lnTo>
                  <a:lnTo>
                    <a:pt x="9525" y="933526"/>
                  </a:lnTo>
                  <a:close/>
                </a:path>
                <a:path w="2573020" h="938530">
                  <a:moveTo>
                    <a:pt x="2563406" y="933526"/>
                  </a:moveTo>
                  <a:lnTo>
                    <a:pt x="9525" y="933526"/>
                  </a:lnTo>
                  <a:lnTo>
                    <a:pt x="9525" y="928763"/>
                  </a:lnTo>
                  <a:lnTo>
                    <a:pt x="2563406" y="928763"/>
                  </a:lnTo>
                  <a:lnTo>
                    <a:pt x="2563406" y="933526"/>
                  </a:lnTo>
                  <a:close/>
                </a:path>
                <a:path w="2573020" h="938530">
                  <a:moveTo>
                    <a:pt x="2572931" y="933526"/>
                  </a:moveTo>
                  <a:lnTo>
                    <a:pt x="2563406" y="933526"/>
                  </a:lnTo>
                  <a:lnTo>
                    <a:pt x="2568168" y="928763"/>
                  </a:lnTo>
                  <a:lnTo>
                    <a:pt x="2572931" y="928763"/>
                  </a:lnTo>
                  <a:lnTo>
                    <a:pt x="2572931" y="933526"/>
                  </a:lnTo>
                  <a:close/>
                </a:path>
              </a:pathLst>
            </a:custGeom>
            <a:solidFill>
              <a:srgbClr val="9DC3E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4" name="object 57"/>
            <p:cNvSpPr/>
            <p:nvPr/>
          </p:nvSpPr>
          <p:spPr>
            <a:xfrm>
              <a:off x="6475320" y="1159560"/>
              <a:ext cx="1426320" cy="2184840"/>
            </a:xfrm>
            <a:custGeom>
              <a:avLst/>
              <a:gdLst>
                <a:gd name="textAreaLeft" fmla="*/ 0 w 1426320"/>
                <a:gd name="textAreaRight" fmla="*/ 1426680 w 1426320"/>
                <a:gd name="textAreaTop" fmla="*/ 0 h 2184840"/>
                <a:gd name="textAreaBottom" fmla="*/ 2185200 h 2184840"/>
              </a:gdLst>
              <a:ahLst/>
              <a:cxnLst/>
              <a:rect l="textAreaLeft" t="textAreaTop" r="textAreaRight" b="textAreaBottom"/>
              <a:pathLst>
                <a:path w="1426845" h="2185035">
                  <a:moveTo>
                    <a:pt x="234048" y="2184438"/>
                  </a:moveTo>
                  <a:lnTo>
                    <a:pt x="0" y="2050707"/>
                  </a:lnTo>
                  <a:lnTo>
                    <a:pt x="1192542" y="0"/>
                  </a:lnTo>
                  <a:lnTo>
                    <a:pt x="1426591" y="156032"/>
                  </a:lnTo>
                  <a:lnTo>
                    <a:pt x="234048" y="2184438"/>
                  </a:lnTo>
                  <a:close/>
                </a:path>
              </a:pathLst>
            </a:custGeom>
            <a:solidFill>
              <a:srgbClr val="8FAADC">
                <a:alpha val="77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5" name="object 58"/>
            <p:cNvSpPr/>
            <p:nvPr/>
          </p:nvSpPr>
          <p:spPr>
            <a:xfrm>
              <a:off x="6468840" y="1153080"/>
              <a:ext cx="1439280" cy="2197440"/>
            </a:xfrm>
            <a:custGeom>
              <a:avLst/>
              <a:gdLst>
                <a:gd name="textAreaLeft" fmla="*/ 0 w 1439280"/>
                <a:gd name="textAreaRight" fmla="*/ 1439640 w 1439280"/>
                <a:gd name="textAreaTop" fmla="*/ 0 h 2197440"/>
                <a:gd name="textAreaBottom" fmla="*/ 2197800 h 2197440"/>
              </a:gdLst>
              <a:ahLst/>
              <a:cxnLst/>
              <a:rect l="textAreaLeft" t="textAreaTop" r="textAreaRight" b="textAreaBottom"/>
              <a:pathLst>
                <a:path w="1439545" h="2197735">
                  <a:moveTo>
                    <a:pt x="242303" y="2197696"/>
                  </a:moveTo>
                  <a:lnTo>
                    <a:pt x="0" y="2059241"/>
                  </a:lnTo>
                  <a:lnTo>
                    <a:pt x="1197495" y="0"/>
                  </a:lnTo>
                  <a:lnTo>
                    <a:pt x="1211249" y="9169"/>
                  </a:lnTo>
                  <a:lnTo>
                    <a:pt x="1203185" y="9169"/>
                  </a:lnTo>
                  <a:lnTo>
                    <a:pt x="1196428" y="10744"/>
                  </a:lnTo>
                  <a:lnTo>
                    <a:pt x="1200637" y="13550"/>
                  </a:lnTo>
                  <a:lnTo>
                    <a:pt x="14438" y="2053348"/>
                  </a:lnTo>
                  <a:lnTo>
                    <a:pt x="8889" y="2053348"/>
                  </a:lnTo>
                  <a:lnTo>
                    <a:pt x="10642" y="2059876"/>
                  </a:lnTo>
                  <a:lnTo>
                    <a:pt x="20313" y="2059876"/>
                  </a:lnTo>
                  <a:lnTo>
                    <a:pt x="238854" y="2184758"/>
                  </a:lnTo>
                  <a:lnTo>
                    <a:pt x="236473" y="2188806"/>
                  </a:lnTo>
                  <a:lnTo>
                    <a:pt x="247529" y="2188806"/>
                  </a:lnTo>
                  <a:lnTo>
                    <a:pt x="242303" y="2197696"/>
                  </a:lnTo>
                  <a:close/>
                </a:path>
                <a:path w="1439545" h="2197735">
                  <a:moveTo>
                    <a:pt x="1200637" y="13550"/>
                  </a:moveTo>
                  <a:lnTo>
                    <a:pt x="1196428" y="10744"/>
                  </a:lnTo>
                  <a:lnTo>
                    <a:pt x="1203185" y="9169"/>
                  </a:lnTo>
                  <a:lnTo>
                    <a:pt x="1200637" y="13550"/>
                  </a:lnTo>
                  <a:close/>
                </a:path>
                <a:path w="1439545" h="2197735">
                  <a:moveTo>
                    <a:pt x="1426735" y="164281"/>
                  </a:moveTo>
                  <a:lnTo>
                    <a:pt x="1200637" y="13550"/>
                  </a:lnTo>
                  <a:lnTo>
                    <a:pt x="1203185" y="9169"/>
                  </a:lnTo>
                  <a:lnTo>
                    <a:pt x="1211249" y="9169"/>
                  </a:lnTo>
                  <a:lnTo>
                    <a:pt x="1438097" y="160400"/>
                  </a:lnTo>
                  <a:lnTo>
                    <a:pt x="1429016" y="160400"/>
                  </a:lnTo>
                  <a:lnTo>
                    <a:pt x="1426735" y="164281"/>
                  </a:lnTo>
                  <a:close/>
                </a:path>
                <a:path w="1439545" h="2197735">
                  <a:moveTo>
                    <a:pt x="1430477" y="166776"/>
                  </a:moveTo>
                  <a:lnTo>
                    <a:pt x="1426735" y="164281"/>
                  </a:lnTo>
                  <a:lnTo>
                    <a:pt x="1429016" y="160400"/>
                  </a:lnTo>
                  <a:lnTo>
                    <a:pt x="1430477" y="166776"/>
                  </a:lnTo>
                  <a:close/>
                </a:path>
                <a:path w="1439545" h="2197735">
                  <a:moveTo>
                    <a:pt x="1436311" y="166776"/>
                  </a:moveTo>
                  <a:lnTo>
                    <a:pt x="1430477" y="166776"/>
                  </a:lnTo>
                  <a:lnTo>
                    <a:pt x="1429016" y="160400"/>
                  </a:lnTo>
                  <a:lnTo>
                    <a:pt x="1438097" y="160400"/>
                  </a:lnTo>
                  <a:lnTo>
                    <a:pt x="1439506" y="161340"/>
                  </a:lnTo>
                  <a:lnTo>
                    <a:pt x="1436311" y="166776"/>
                  </a:lnTo>
                  <a:close/>
                </a:path>
                <a:path w="1439545" h="2197735">
                  <a:moveTo>
                    <a:pt x="247529" y="2188806"/>
                  </a:moveTo>
                  <a:lnTo>
                    <a:pt x="236473" y="2188806"/>
                  </a:lnTo>
                  <a:lnTo>
                    <a:pt x="242938" y="2187092"/>
                  </a:lnTo>
                  <a:lnTo>
                    <a:pt x="238854" y="2184758"/>
                  </a:lnTo>
                  <a:lnTo>
                    <a:pt x="1426735" y="164281"/>
                  </a:lnTo>
                  <a:lnTo>
                    <a:pt x="1430477" y="166776"/>
                  </a:lnTo>
                  <a:lnTo>
                    <a:pt x="1436311" y="166776"/>
                  </a:lnTo>
                  <a:lnTo>
                    <a:pt x="247529" y="2188806"/>
                  </a:lnTo>
                  <a:close/>
                </a:path>
                <a:path w="1439545" h="2197735">
                  <a:moveTo>
                    <a:pt x="10642" y="2059876"/>
                  </a:moveTo>
                  <a:lnTo>
                    <a:pt x="8889" y="2053348"/>
                  </a:lnTo>
                  <a:lnTo>
                    <a:pt x="13054" y="2055728"/>
                  </a:lnTo>
                  <a:lnTo>
                    <a:pt x="10642" y="2059876"/>
                  </a:lnTo>
                  <a:close/>
                </a:path>
                <a:path w="1439545" h="2197735">
                  <a:moveTo>
                    <a:pt x="13054" y="2055728"/>
                  </a:moveTo>
                  <a:lnTo>
                    <a:pt x="8889" y="2053348"/>
                  </a:lnTo>
                  <a:lnTo>
                    <a:pt x="14438" y="2053348"/>
                  </a:lnTo>
                  <a:lnTo>
                    <a:pt x="13054" y="2055728"/>
                  </a:lnTo>
                  <a:close/>
                </a:path>
                <a:path w="1439545" h="2197735">
                  <a:moveTo>
                    <a:pt x="20313" y="2059876"/>
                  </a:moveTo>
                  <a:lnTo>
                    <a:pt x="10642" y="2059876"/>
                  </a:lnTo>
                  <a:lnTo>
                    <a:pt x="13054" y="2055728"/>
                  </a:lnTo>
                  <a:lnTo>
                    <a:pt x="20313" y="2059876"/>
                  </a:lnTo>
                  <a:close/>
                </a:path>
                <a:path w="1439545" h="2197735">
                  <a:moveTo>
                    <a:pt x="236473" y="2188806"/>
                  </a:moveTo>
                  <a:lnTo>
                    <a:pt x="238854" y="2184758"/>
                  </a:lnTo>
                  <a:lnTo>
                    <a:pt x="242938" y="2187092"/>
                  </a:lnTo>
                  <a:lnTo>
                    <a:pt x="236473" y="2188806"/>
                  </a:lnTo>
                  <a:close/>
                </a:path>
              </a:pathLst>
            </a:custGeom>
            <a:solidFill>
              <a:srgbClr val="9DC3E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6" name="object 59"/>
            <p:cNvSpPr/>
            <p:nvPr/>
          </p:nvSpPr>
          <p:spPr>
            <a:xfrm>
              <a:off x="7726680" y="492480"/>
              <a:ext cx="578880" cy="700200"/>
            </a:xfrm>
            <a:custGeom>
              <a:avLst/>
              <a:gdLst>
                <a:gd name="textAreaLeft" fmla="*/ 0 w 578880"/>
                <a:gd name="textAreaRight" fmla="*/ 579240 w 578880"/>
                <a:gd name="textAreaTop" fmla="*/ 0 h 700200"/>
                <a:gd name="textAreaBottom" fmla="*/ 700560 h 700200"/>
              </a:gdLst>
              <a:ahLst/>
              <a:cxnLst/>
              <a:rect l="textAreaLeft" t="textAreaTop" r="textAreaRight" b="textAreaBottom"/>
              <a:pathLst>
                <a:path w="579120" h="700405">
                  <a:moveTo>
                    <a:pt x="228092" y="699922"/>
                  </a:moveTo>
                  <a:lnTo>
                    <a:pt x="0" y="560196"/>
                  </a:lnTo>
                  <a:lnTo>
                    <a:pt x="318312" y="0"/>
                  </a:lnTo>
                  <a:lnTo>
                    <a:pt x="578815" y="129578"/>
                  </a:lnTo>
                  <a:lnTo>
                    <a:pt x="228092" y="699922"/>
                  </a:lnTo>
                  <a:close/>
                </a:path>
              </a:pathLst>
            </a:custGeom>
            <a:solidFill>
              <a:srgbClr val="8FAADC">
                <a:alpha val="77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7" name="object 60"/>
            <p:cNvSpPr/>
            <p:nvPr/>
          </p:nvSpPr>
          <p:spPr>
            <a:xfrm>
              <a:off x="7720200" y="486360"/>
              <a:ext cx="592200" cy="712800"/>
            </a:xfrm>
            <a:custGeom>
              <a:avLst/>
              <a:gdLst>
                <a:gd name="textAreaLeft" fmla="*/ 0 w 592200"/>
                <a:gd name="textAreaRight" fmla="*/ 592560 w 592200"/>
                <a:gd name="textAreaTop" fmla="*/ 0 h 712800"/>
                <a:gd name="textAreaBottom" fmla="*/ 713160 h 712800"/>
              </a:gdLst>
              <a:ahLst/>
              <a:cxnLst/>
              <a:rect l="textAreaLeft" t="textAreaTop" r="textAreaRight" b="textAreaBottom"/>
              <a:pathLst>
                <a:path w="592454" h="713105">
                  <a:moveTo>
                    <a:pt x="236067" y="712724"/>
                  </a:moveTo>
                  <a:lnTo>
                    <a:pt x="0" y="568109"/>
                  </a:lnTo>
                  <a:lnTo>
                    <a:pt x="322808" y="0"/>
                  </a:lnTo>
                  <a:lnTo>
                    <a:pt x="340147" y="8623"/>
                  </a:lnTo>
                  <a:lnTo>
                    <a:pt x="328866" y="8623"/>
                  </a:lnTo>
                  <a:lnTo>
                    <a:pt x="322605" y="10528"/>
                  </a:lnTo>
                  <a:lnTo>
                    <a:pt x="326642" y="12536"/>
                  </a:lnTo>
                  <a:lnTo>
                    <a:pt x="14198" y="562394"/>
                  </a:lnTo>
                  <a:lnTo>
                    <a:pt x="8902" y="562394"/>
                  </a:lnTo>
                  <a:lnTo>
                    <a:pt x="10553" y="568807"/>
                  </a:lnTo>
                  <a:lnTo>
                    <a:pt x="19372" y="568807"/>
                  </a:lnTo>
                  <a:lnTo>
                    <a:pt x="232941" y="699636"/>
                  </a:lnTo>
                  <a:lnTo>
                    <a:pt x="230454" y="703681"/>
                  </a:lnTo>
                  <a:lnTo>
                    <a:pt x="241627" y="703681"/>
                  </a:lnTo>
                  <a:lnTo>
                    <a:pt x="236067" y="712724"/>
                  </a:lnTo>
                  <a:close/>
                </a:path>
                <a:path w="592454" h="713105">
                  <a:moveTo>
                    <a:pt x="326642" y="12536"/>
                  </a:moveTo>
                  <a:lnTo>
                    <a:pt x="322605" y="10528"/>
                  </a:lnTo>
                  <a:lnTo>
                    <a:pt x="328866" y="8623"/>
                  </a:lnTo>
                  <a:lnTo>
                    <a:pt x="326642" y="12536"/>
                  </a:lnTo>
                  <a:close/>
                </a:path>
                <a:path w="592454" h="713105">
                  <a:moveTo>
                    <a:pt x="578438" y="137771"/>
                  </a:moveTo>
                  <a:lnTo>
                    <a:pt x="326642" y="12536"/>
                  </a:lnTo>
                  <a:lnTo>
                    <a:pt x="328866" y="8623"/>
                  </a:lnTo>
                  <a:lnTo>
                    <a:pt x="340147" y="8623"/>
                  </a:lnTo>
                  <a:lnTo>
                    <a:pt x="590912" y="133337"/>
                  </a:lnTo>
                  <a:lnTo>
                    <a:pt x="581164" y="133337"/>
                  </a:lnTo>
                  <a:lnTo>
                    <a:pt x="578438" y="137771"/>
                  </a:lnTo>
                  <a:close/>
                </a:path>
                <a:path w="592454" h="713105">
                  <a:moveTo>
                    <a:pt x="583107" y="140093"/>
                  </a:moveTo>
                  <a:lnTo>
                    <a:pt x="578438" y="137771"/>
                  </a:lnTo>
                  <a:lnTo>
                    <a:pt x="581164" y="133337"/>
                  </a:lnTo>
                  <a:lnTo>
                    <a:pt x="583107" y="140093"/>
                  </a:lnTo>
                  <a:close/>
                </a:path>
                <a:path w="592454" h="713105">
                  <a:moveTo>
                    <a:pt x="588191" y="140093"/>
                  </a:moveTo>
                  <a:lnTo>
                    <a:pt x="583107" y="140093"/>
                  </a:lnTo>
                  <a:lnTo>
                    <a:pt x="581164" y="133337"/>
                  </a:lnTo>
                  <a:lnTo>
                    <a:pt x="590912" y="133337"/>
                  </a:lnTo>
                  <a:lnTo>
                    <a:pt x="592010" y="133883"/>
                  </a:lnTo>
                  <a:lnTo>
                    <a:pt x="588191" y="140093"/>
                  </a:lnTo>
                  <a:close/>
                </a:path>
                <a:path w="592454" h="713105">
                  <a:moveTo>
                    <a:pt x="241627" y="703681"/>
                  </a:moveTo>
                  <a:lnTo>
                    <a:pt x="230454" y="703681"/>
                  </a:lnTo>
                  <a:lnTo>
                    <a:pt x="236994" y="702119"/>
                  </a:lnTo>
                  <a:lnTo>
                    <a:pt x="232941" y="699636"/>
                  </a:lnTo>
                  <a:lnTo>
                    <a:pt x="578438" y="137771"/>
                  </a:lnTo>
                  <a:lnTo>
                    <a:pt x="583107" y="140093"/>
                  </a:lnTo>
                  <a:lnTo>
                    <a:pt x="588191" y="140093"/>
                  </a:lnTo>
                  <a:lnTo>
                    <a:pt x="241627" y="703681"/>
                  </a:lnTo>
                  <a:close/>
                </a:path>
                <a:path w="592454" h="713105">
                  <a:moveTo>
                    <a:pt x="10553" y="568807"/>
                  </a:moveTo>
                  <a:lnTo>
                    <a:pt x="8902" y="562394"/>
                  </a:lnTo>
                  <a:lnTo>
                    <a:pt x="12830" y="564800"/>
                  </a:lnTo>
                  <a:lnTo>
                    <a:pt x="10553" y="568807"/>
                  </a:lnTo>
                  <a:close/>
                </a:path>
                <a:path w="592454" h="713105">
                  <a:moveTo>
                    <a:pt x="12830" y="564800"/>
                  </a:moveTo>
                  <a:lnTo>
                    <a:pt x="8902" y="562394"/>
                  </a:lnTo>
                  <a:lnTo>
                    <a:pt x="14198" y="562394"/>
                  </a:lnTo>
                  <a:lnTo>
                    <a:pt x="12830" y="564800"/>
                  </a:lnTo>
                  <a:close/>
                </a:path>
                <a:path w="592454" h="713105">
                  <a:moveTo>
                    <a:pt x="19372" y="568807"/>
                  </a:moveTo>
                  <a:lnTo>
                    <a:pt x="10553" y="568807"/>
                  </a:lnTo>
                  <a:lnTo>
                    <a:pt x="12830" y="564800"/>
                  </a:lnTo>
                  <a:lnTo>
                    <a:pt x="19372" y="568807"/>
                  </a:lnTo>
                  <a:close/>
                </a:path>
                <a:path w="592454" h="713105">
                  <a:moveTo>
                    <a:pt x="230454" y="703681"/>
                  </a:moveTo>
                  <a:lnTo>
                    <a:pt x="232941" y="699636"/>
                  </a:lnTo>
                  <a:lnTo>
                    <a:pt x="236994" y="702119"/>
                  </a:lnTo>
                  <a:lnTo>
                    <a:pt x="230454" y="703681"/>
                  </a:lnTo>
                  <a:close/>
                </a:path>
              </a:pathLst>
            </a:custGeom>
            <a:solidFill>
              <a:srgbClr val="9DC3E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8" name="object 61"/>
            <p:cNvSpPr/>
            <p:nvPr/>
          </p:nvSpPr>
          <p:spPr>
            <a:xfrm>
              <a:off x="448200" y="5443200"/>
              <a:ext cx="936360" cy="920880"/>
            </a:xfrm>
            <a:custGeom>
              <a:avLst/>
              <a:gdLst>
                <a:gd name="textAreaLeft" fmla="*/ 0 w 936360"/>
                <a:gd name="textAreaRight" fmla="*/ 936720 w 936360"/>
                <a:gd name="textAreaTop" fmla="*/ 0 h 920880"/>
                <a:gd name="textAreaBottom" fmla="*/ 921240 h 920880"/>
              </a:gdLst>
              <a:ahLst/>
              <a:cxnLst/>
              <a:rect l="textAreaLeft" t="textAreaTop" r="textAreaRight" b="textAreaBottom"/>
              <a:pathLst>
                <a:path w="936625" h="921385">
                  <a:moveTo>
                    <a:pt x="936205" y="921334"/>
                  </a:moveTo>
                  <a:lnTo>
                    <a:pt x="0" y="921334"/>
                  </a:lnTo>
                  <a:lnTo>
                    <a:pt x="0" y="0"/>
                  </a:lnTo>
                  <a:lnTo>
                    <a:pt x="594410" y="14858"/>
                  </a:lnTo>
                  <a:lnTo>
                    <a:pt x="594410" y="208051"/>
                  </a:lnTo>
                  <a:lnTo>
                    <a:pt x="936205" y="208051"/>
                  </a:lnTo>
                  <a:lnTo>
                    <a:pt x="936205" y="921334"/>
                  </a:lnTo>
                  <a:close/>
                </a:path>
              </a:pathLst>
            </a:custGeom>
            <a:solidFill>
              <a:srgbClr val="8FAADC">
                <a:alpha val="77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9" name="object 62"/>
            <p:cNvSpPr/>
            <p:nvPr/>
          </p:nvSpPr>
          <p:spPr>
            <a:xfrm>
              <a:off x="443160" y="5438160"/>
              <a:ext cx="945720" cy="931320"/>
            </a:xfrm>
            <a:custGeom>
              <a:avLst/>
              <a:gdLst>
                <a:gd name="textAreaLeft" fmla="*/ 0 w 945720"/>
                <a:gd name="textAreaRight" fmla="*/ 946080 w 945720"/>
                <a:gd name="textAreaTop" fmla="*/ 0 h 931320"/>
                <a:gd name="textAreaBottom" fmla="*/ 931680 h 931320"/>
              </a:gdLst>
              <a:ahLst/>
              <a:cxnLst/>
              <a:rect l="textAreaLeft" t="textAreaTop" r="textAreaRight" b="textAreaBottom"/>
              <a:pathLst>
                <a:path w="946150" h="931545">
                  <a:moveTo>
                    <a:pt x="945730" y="930973"/>
                  </a:moveTo>
                  <a:lnTo>
                    <a:pt x="0" y="930973"/>
                  </a:lnTo>
                  <a:lnTo>
                    <a:pt x="0" y="0"/>
                  </a:lnTo>
                  <a:lnTo>
                    <a:pt x="195047" y="4876"/>
                  </a:lnTo>
                  <a:lnTo>
                    <a:pt x="9525" y="4876"/>
                  </a:lnTo>
                  <a:lnTo>
                    <a:pt x="4648" y="9639"/>
                  </a:lnTo>
                  <a:lnTo>
                    <a:pt x="9525" y="9761"/>
                  </a:lnTo>
                  <a:lnTo>
                    <a:pt x="9525" y="921448"/>
                  </a:lnTo>
                  <a:lnTo>
                    <a:pt x="4762" y="921448"/>
                  </a:lnTo>
                  <a:lnTo>
                    <a:pt x="9525" y="926211"/>
                  </a:lnTo>
                  <a:lnTo>
                    <a:pt x="945730" y="926211"/>
                  </a:lnTo>
                  <a:lnTo>
                    <a:pt x="945730" y="930973"/>
                  </a:lnTo>
                  <a:close/>
                </a:path>
                <a:path w="946150" h="931545">
                  <a:moveTo>
                    <a:pt x="9525" y="9761"/>
                  </a:moveTo>
                  <a:lnTo>
                    <a:pt x="4648" y="9639"/>
                  </a:lnTo>
                  <a:lnTo>
                    <a:pt x="9525" y="4876"/>
                  </a:lnTo>
                  <a:lnTo>
                    <a:pt x="9525" y="9761"/>
                  </a:lnTo>
                  <a:close/>
                </a:path>
                <a:path w="946150" h="931545">
                  <a:moveTo>
                    <a:pt x="594410" y="24382"/>
                  </a:moveTo>
                  <a:lnTo>
                    <a:pt x="9525" y="9761"/>
                  </a:lnTo>
                  <a:lnTo>
                    <a:pt x="9525" y="4876"/>
                  </a:lnTo>
                  <a:lnTo>
                    <a:pt x="195047" y="4876"/>
                  </a:lnTo>
                  <a:lnTo>
                    <a:pt x="603935" y="15100"/>
                  </a:lnTo>
                  <a:lnTo>
                    <a:pt x="603935" y="19735"/>
                  </a:lnTo>
                  <a:lnTo>
                    <a:pt x="594410" y="19735"/>
                  </a:lnTo>
                  <a:lnTo>
                    <a:pt x="594410" y="24382"/>
                  </a:lnTo>
                  <a:close/>
                </a:path>
                <a:path w="946150" h="931545">
                  <a:moveTo>
                    <a:pt x="599059" y="24498"/>
                  </a:moveTo>
                  <a:lnTo>
                    <a:pt x="594410" y="24382"/>
                  </a:lnTo>
                  <a:lnTo>
                    <a:pt x="594410" y="19735"/>
                  </a:lnTo>
                  <a:lnTo>
                    <a:pt x="599059" y="24498"/>
                  </a:lnTo>
                  <a:close/>
                </a:path>
                <a:path w="946150" h="931545">
                  <a:moveTo>
                    <a:pt x="603935" y="24498"/>
                  </a:moveTo>
                  <a:lnTo>
                    <a:pt x="599059" y="24498"/>
                  </a:lnTo>
                  <a:lnTo>
                    <a:pt x="594410" y="19735"/>
                  </a:lnTo>
                  <a:lnTo>
                    <a:pt x="603935" y="19735"/>
                  </a:lnTo>
                  <a:lnTo>
                    <a:pt x="603935" y="24498"/>
                  </a:lnTo>
                  <a:close/>
                </a:path>
                <a:path w="946150" h="931545">
                  <a:moveTo>
                    <a:pt x="936205" y="217690"/>
                  </a:moveTo>
                  <a:lnTo>
                    <a:pt x="594410" y="217690"/>
                  </a:lnTo>
                  <a:lnTo>
                    <a:pt x="594410" y="24382"/>
                  </a:lnTo>
                  <a:lnTo>
                    <a:pt x="599059" y="24498"/>
                  </a:lnTo>
                  <a:lnTo>
                    <a:pt x="603935" y="24498"/>
                  </a:lnTo>
                  <a:lnTo>
                    <a:pt x="603935" y="208165"/>
                  </a:lnTo>
                  <a:lnTo>
                    <a:pt x="599173" y="208165"/>
                  </a:lnTo>
                  <a:lnTo>
                    <a:pt x="603935" y="212928"/>
                  </a:lnTo>
                  <a:lnTo>
                    <a:pt x="936205" y="212928"/>
                  </a:lnTo>
                  <a:lnTo>
                    <a:pt x="936205" y="217690"/>
                  </a:lnTo>
                  <a:close/>
                </a:path>
                <a:path w="946150" h="931545">
                  <a:moveTo>
                    <a:pt x="603935" y="212928"/>
                  </a:moveTo>
                  <a:lnTo>
                    <a:pt x="599173" y="208165"/>
                  </a:lnTo>
                  <a:lnTo>
                    <a:pt x="603935" y="208165"/>
                  </a:lnTo>
                  <a:lnTo>
                    <a:pt x="603935" y="212928"/>
                  </a:lnTo>
                  <a:close/>
                </a:path>
                <a:path w="946150" h="931545">
                  <a:moveTo>
                    <a:pt x="945730" y="217690"/>
                  </a:moveTo>
                  <a:lnTo>
                    <a:pt x="940968" y="217690"/>
                  </a:lnTo>
                  <a:lnTo>
                    <a:pt x="936205" y="212928"/>
                  </a:lnTo>
                  <a:lnTo>
                    <a:pt x="603935" y="212928"/>
                  </a:lnTo>
                  <a:lnTo>
                    <a:pt x="603935" y="208165"/>
                  </a:lnTo>
                  <a:lnTo>
                    <a:pt x="945730" y="208165"/>
                  </a:lnTo>
                  <a:lnTo>
                    <a:pt x="945730" y="217690"/>
                  </a:lnTo>
                  <a:close/>
                </a:path>
                <a:path w="946150" h="931545">
                  <a:moveTo>
                    <a:pt x="936205" y="926211"/>
                  </a:moveTo>
                  <a:lnTo>
                    <a:pt x="936205" y="212928"/>
                  </a:lnTo>
                  <a:lnTo>
                    <a:pt x="940968" y="217690"/>
                  </a:lnTo>
                  <a:lnTo>
                    <a:pt x="945730" y="217690"/>
                  </a:lnTo>
                  <a:lnTo>
                    <a:pt x="945730" y="921448"/>
                  </a:lnTo>
                  <a:lnTo>
                    <a:pt x="940968" y="921448"/>
                  </a:lnTo>
                  <a:lnTo>
                    <a:pt x="936205" y="926211"/>
                  </a:lnTo>
                  <a:close/>
                </a:path>
                <a:path w="946150" h="931545">
                  <a:moveTo>
                    <a:pt x="9525" y="926211"/>
                  </a:moveTo>
                  <a:lnTo>
                    <a:pt x="4762" y="921448"/>
                  </a:lnTo>
                  <a:lnTo>
                    <a:pt x="9525" y="921448"/>
                  </a:lnTo>
                  <a:lnTo>
                    <a:pt x="9525" y="926211"/>
                  </a:lnTo>
                  <a:close/>
                </a:path>
                <a:path w="946150" h="931545">
                  <a:moveTo>
                    <a:pt x="936205" y="926211"/>
                  </a:moveTo>
                  <a:lnTo>
                    <a:pt x="9525" y="926211"/>
                  </a:lnTo>
                  <a:lnTo>
                    <a:pt x="9525" y="921448"/>
                  </a:lnTo>
                  <a:lnTo>
                    <a:pt x="936205" y="921448"/>
                  </a:lnTo>
                  <a:lnTo>
                    <a:pt x="936205" y="926211"/>
                  </a:lnTo>
                  <a:close/>
                </a:path>
                <a:path w="946150" h="931545">
                  <a:moveTo>
                    <a:pt x="945730" y="926211"/>
                  </a:moveTo>
                  <a:lnTo>
                    <a:pt x="936205" y="926211"/>
                  </a:lnTo>
                  <a:lnTo>
                    <a:pt x="940968" y="921448"/>
                  </a:lnTo>
                  <a:lnTo>
                    <a:pt x="945730" y="921448"/>
                  </a:lnTo>
                  <a:lnTo>
                    <a:pt x="945730" y="926211"/>
                  </a:lnTo>
                  <a:close/>
                </a:path>
              </a:pathLst>
            </a:custGeom>
            <a:solidFill>
              <a:srgbClr val="9DC3E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0" name="object 63"/>
            <p:cNvSpPr/>
            <p:nvPr/>
          </p:nvSpPr>
          <p:spPr>
            <a:xfrm>
              <a:off x="2791800" y="6763680"/>
              <a:ext cx="1086840" cy="481680"/>
            </a:xfrm>
            <a:custGeom>
              <a:avLst/>
              <a:gdLst>
                <a:gd name="textAreaLeft" fmla="*/ 0 w 1086840"/>
                <a:gd name="textAreaRight" fmla="*/ 1087200 w 1086840"/>
                <a:gd name="textAreaTop" fmla="*/ 0 h 481680"/>
                <a:gd name="textAreaBottom" fmla="*/ 482040 h 481680"/>
              </a:gdLst>
              <a:ahLst/>
              <a:cxnLst/>
              <a:rect l="textAreaLeft" t="textAreaTop" r="textAreaRight" b="textAreaBottom"/>
              <a:pathLst>
                <a:path w="1087120" h="481965">
                  <a:moveTo>
                    <a:pt x="1086611" y="481583"/>
                  </a:moveTo>
                  <a:lnTo>
                    <a:pt x="0" y="481583"/>
                  </a:lnTo>
                  <a:lnTo>
                    <a:pt x="0" y="0"/>
                  </a:lnTo>
                  <a:lnTo>
                    <a:pt x="1086611" y="0"/>
                  </a:lnTo>
                  <a:lnTo>
                    <a:pt x="1086611" y="481583"/>
                  </a:lnTo>
                  <a:close/>
                </a:path>
              </a:pathLst>
            </a:custGeom>
            <a:solidFill>
              <a:srgbClr val="8FAADC">
                <a:alpha val="77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1" name="object 64"/>
            <p:cNvSpPr/>
            <p:nvPr/>
          </p:nvSpPr>
          <p:spPr>
            <a:xfrm>
              <a:off x="2786760" y="6759360"/>
              <a:ext cx="1097640" cy="491040"/>
            </a:xfrm>
            <a:custGeom>
              <a:avLst/>
              <a:gdLst>
                <a:gd name="textAreaLeft" fmla="*/ 0 w 1097640"/>
                <a:gd name="textAreaRight" fmla="*/ 1098000 w 1097640"/>
                <a:gd name="textAreaTop" fmla="*/ 0 h 491040"/>
                <a:gd name="textAreaBottom" fmla="*/ 491400 h 491040"/>
              </a:gdLst>
              <a:ahLst/>
              <a:cxnLst/>
              <a:rect l="textAreaLeft" t="textAreaTop" r="textAreaRight" b="textAreaBottom"/>
              <a:pathLst>
                <a:path w="1097914" h="491490">
                  <a:moveTo>
                    <a:pt x="1097305" y="490994"/>
                  </a:moveTo>
                  <a:lnTo>
                    <a:pt x="0" y="490994"/>
                  </a:lnTo>
                  <a:lnTo>
                    <a:pt x="0" y="0"/>
                  </a:lnTo>
                  <a:lnTo>
                    <a:pt x="1097305" y="0"/>
                  </a:lnTo>
                  <a:lnTo>
                    <a:pt x="1097305" y="4762"/>
                  </a:lnTo>
                  <a:lnTo>
                    <a:pt x="9525" y="4762"/>
                  </a:lnTo>
                  <a:lnTo>
                    <a:pt x="4762" y="9525"/>
                  </a:lnTo>
                  <a:lnTo>
                    <a:pt x="9525" y="9525"/>
                  </a:lnTo>
                  <a:lnTo>
                    <a:pt x="9525" y="481469"/>
                  </a:lnTo>
                  <a:lnTo>
                    <a:pt x="4762" y="481469"/>
                  </a:lnTo>
                  <a:lnTo>
                    <a:pt x="9525" y="486232"/>
                  </a:lnTo>
                  <a:lnTo>
                    <a:pt x="1097305" y="486232"/>
                  </a:lnTo>
                  <a:lnTo>
                    <a:pt x="1097305" y="490994"/>
                  </a:lnTo>
                  <a:close/>
                </a:path>
                <a:path w="1097914" h="491490">
                  <a:moveTo>
                    <a:pt x="9525" y="9525"/>
                  </a:moveTo>
                  <a:lnTo>
                    <a:pt x="4762" y="9525"/>
                  </a:lnTo>
                  <a:lnTo>
                    <a:pt x="9525" y="4762"/>
                  </a:lnTo>
                  <a:lnTo>
                    <a:pt x="9525" y="9525"/>
                  </a:lnTo>
                  <a:close/>
                </a:path>
                <a:path w="1097914" h="491490">
                  <a:moveTo>
                    <a:pt x="1087780" y="9525"/>
                  </a:moveTo>
                  <a:lnTo>
                    <a:pt x="9525" y="9525"/>
                  </a:lnTo>
                  <a:lnTo>
                    <a:pt x="9525" y="4762"/>
                  </a:lnTo>
                  <a:lnTo>
                    <a:pt x="1087780" y="4762"/>
                  </a:lnTo>
                  <a:lnTo>
                    <a:pt x="1087780" y="9525"/>
                  </a:lnTo>
                  <a:close/>
                </a:path>
                <a:path w="1097914" h="491490">
                  <a:moveTo>
                    <a:pt x="1087780" y="486232"/>
                  </a:moveTo>
                  <a:lnTo>
                    <a:pt x="1087780" y="4762"/>
                  </a:lnTo>
                  <a:lnTo>
                    <a:pt x="1092542" y="9525"/>
                  </a:lnTo>
                  <a:lnTo>
                    <a:pt x="1097305" y="9525"/>
                  </a:lnTo>
                  <a:lnTo>
                    <a:pt x="1097305" y="481469"/>
                  </a:lnTo>
                  <a:lnTo>
                    <a:pt x="1092542" y="481469"/>
                  </a:lnTo>
                  <a:lnTo>
                    <a:pt x="1087780" y="486232"/>
                  </a:lnTo>
                  <a:close/>
                </a:path>
                <a:path w="1097914" h="491490">
                  <a:moveTo>
                    <a:pt x="1097305" y="9525"/>
                  </a:moveTo>
                  <a:lnTo>
                    <a:pt x="1092542" y="9525"/>
                  </a:lnTo>
                  <a:lnTo>
                    <a:pt x="1087780" y="4762"/>
                  </a:lnTo>
                  <a:lnTo>
                    <a:pt x="1097305" y="4762"/>
                  </a:lnTo>
                  <a:lnTo>
                    <a:pt x="1097305" y="9525"/>
                  </a:lnTo>
                  <a:close/>
                </a:path>
                <a:path w="1097914" h="491490">
                  <a:moveTo>
                    <a:pt x="9525" y="486232"/>
                  </a:moveTo>
                  <a:lnTo>
                    <a:pt x="4762" y="481469"/>
                  </a:lnTo>
                  <a:lnTo>
                    <a:pt x="9525" y="481469"/>
                  </a:lnTo>
                  <a:lnTo>
                    <a:pt x="9525" y="486232"/>
                  </a:lnTo>
                  <a:close/>
                </a:path>
                <a:path w="1097914" h="491490">
                  <a:moveTo>
                    <a:pt x="1087780" y="486232"/>
                  </a:moveTo>
                  <a:lnTo>
                    <a:pt x="9525" y="486232"/>
                  </a:lnTo>
                  <a:lnTo>
                    <a:pt x="9525" y="481469"/>
                  </a:lnTo>
                  <a:lnTo>
                    <a:pt x="1087780" y="481469"/>
                  </a:lnTo>
                  <a:lnTo>
                    <a:pt x="1087780" y="486232"/>
                  </a:lnTo>
                  <a:close/>
                </a:path>
                <a:path w="1097914" h="491490">
                  <a:moveTo>
                    <a:pt x="1097305" y="486232"/>
                  </a:moveTo>
                  <a:lnTo>
                    <a:pt x="1087780" y="486232"/>
                  </a:lnTo>
                  <a:lnTo>
                    <a:pt x="1092542" y="481469"/>
                  </a:lnTo>
                  <a:lnTo>
                    <a:pt x="1097305" y="481469"/>
                  </a:lnTo>
                  <a:lnTo>
                    <a:pt x="1097305" y="486232"/>
                  </a:lnTo>
                  <a:close/>
                </a:path>
              </a:pathLst>
            </a:custGeom>
            <a:solidFill>
              <a:srgbClr val="9DC3E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2" name="object 65"/>
            <p:cNvSpPr/>
            <p:nvPr/>
          </p:nvSpPr>
          <p:spPr>
            <a:xfrm>
              <a:off x="8858880" y="5936040"/>
              <a:ext cx="1283040" cy="1359000"/>
            </a:xfrm>
            <a:custGeom>
              <a:avLst/>
              <a:gdLst>
                <a:gd name="textAreaLeft" fmla="*/ 0 w 1283040"/>
                <a:gd name="textAreaRight" fmla="*/ 1283400 w 1283040"/>
                <a:gd name="textAreaTop" fmla="*/ 0 h 1359000"/>
                <a:gd name="textAreaBottom" fmla="*/ 1359360 h 1359000"/>
              </a:gdLst>
              <a:ahLst/>
              <a:cxnLst/>
              <a:rect l="textAreaLeft" t="textAreaTop" r="textAreaRight" b="textAreaBottom"/>
              <a:pathLst>
                <a:path w="1283334" h="1359534">
                  <a:moveTo>
                    <a:pt x="1283207" y="1359407"/>
                  </a:moveTo>
                  <a:lnTo>
                    <a:pt x="0" y="1359407"/>
                  </a:lnTo>
                  <a:lnTo>
                    <a:pt x="0" y="0"/>
                  </a:lnTo>
                  <a:lnTo>
                    <a:pt x="1283207" y="0"/>
                  </a:lnTo>
                  <a:lnTo>
                    <a:pt x="1283207" y="1359407"/>
                  </a:lnTo>
                  <a:close/>
                </a:path>
              </a:pathLst>
            </a:custGeom>
            <a:solidFill>
              <a:srgbClr val="F8CAAC">
                <a:alpha val="54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3" name="object 66"/>
            <p:cNvSpPr/>
            <p:nvPr/>
          </p:nvSpPr>
          <p:spPr>
            <a:xfrm>
              <a:off x="8853480" y="5930280"/>
              <a:ext cx="1295640" cy="1371960"/>
            </a:xfrm>
            <a:custGeom>
              <a:avLst/>
              <a:gdLst>
                <a:gd name="textAreaLeft" fmla="*/ 0 w 1295640"/>
                <a:gd name="textAreaRight" fmla="*/ 1296000 w 1295640"/>
                <a:gd name="textAreaTop" fmla="*/ 0 h 1371960"/>
                <a:gd name="textAreaBottom" fmla="*/ 1372320 h 1371960"/>
              </a:gdLst>
              <a:ahLst/>
              <a:cxnLst/>
              <a:rect l="textAreaLeft" t="textAreaTop" r="textAreaRight" b="textAreaBottom"/>
              <a:pathLst>
                <a:path w="1296034" h="1372234">
                  <a:moveTo>
                    <a:pt x="1295895" y="1371663"/>
                  </a:moveTo>
                  <a:lnTo>
                    <a:pt x="0" y="1371663"/>
                  </a:lnTo>
                  <a:lnTo>
                    <a:pt x="0" y="0"/>
                  </a:lnTo>
                  <a:lnTo>
                    <a:pt x="1295895" y="0"/>
                  </a:lnTo>
                  <a:lnTo>
                    <a:pt x="1295895" y="6350"/>
                  </a:lnTo>
                  <a:lnTo>
                    <a:pt x="12700" y="6350"/>
                  </a:lnTo>
                  <a:lnTo>
                    <a:pt x="6350" y="12700"/>
                  </a:lnTo>
                  <a:lnTo>
                    <a:pt x="12700" y="12700"/>
                  </a:lnTo>
                  <a:lnTo>
                    <a:pt x="12700" y="1358963"/>
                  </a:lnTo>
                  <a:lnTo>
                    <a:pt x="6350" y="1358963"/>
                  </a:lnTo>
                  <a:lnTo>
                    <a:pt x="12700" y="1365313"/>
                  </a:lnTo>
                  <a:lnTo>
                    <a:pt x="1295895" y="1365313"/>
                  </a:lnTo>
                  <a:lnTo>
                    <a:pt x="1295895" y="1371663"/>
                  </a:lnTo>
                  <a:close/>
                </a:path>
                <a:path w="1296034" h="1372234">
                  <a:moveTo>
                    <a:pt x="12700" y="12700"/>
                  </a:moveTo>
                  <a:lnTo>
                    <a:pt x="6350" y="12700"/>
                  </a:lnTo>
                  <a:lnTo>
                    <a:pt x="12700" y="6350"/>
                  </a:lnTo>
                  <a:lnTo>
                    <a:pt x="12700" y="12700"/>
                  </a:lnTo>
                  <a:close/>
                </a:path>
                <a:path w="1296034" h="1372234">
                  <a:moveTo>
                    <a:pt x="1283195" y="12700"/>
                  </a:moveTo>
                  <a:lnTo>
                    <a:pt x="12700" y="12700"/>
                  </a:lnTo>
                  <a:lnTo>
                    <a:pt x="12700" y="6350"/>
                  </a:lnTo>
                  <a:lnTo>
                    <a:pt x="1283195" y="6350"/>
                  </a:lnTo>
                  <a:lnTo>
                    <a:pt x="1283195" y="12700"/>
                  </a:lnTo>
                  <a:close/>
                </a:path>
                <a:path w="1296034" h="1372234">
                  <a:moveTo>
                    <a:pt x="1283195" y="1365313"/>
                  </a:moveTo>
                  <a:lnTo>
                    <a:pt x="1283195" y="6350"/>
                  </a:lnTo>
                  <a:lnTo>
                    <a:pt x="1289545" y="12700"/>
                  </a:lnTo>
                  <a:lnTo>
                    <a:pt x="1295895" y="12700"/>
                  </a:lnTo>
                  <a:lnTo>
                    <a:pt x="1295895" y="1358963"/>
                  </a:lnTo>
                  <a:lnTo>
                    <a:pt x="1289545" y="1358963"/>
                  </a:lnTo>
                  <a:lnTo>
                    <a:pt x="1283195" y="1365313"/>
                  </a:lnTo>
                  <a:close/>
                </a:path>
                <a:path w="1296034" h="1372234">
                  <a:moveTo>
                    <a:pt x="1295895" y="12700"/>
                  </a:moveTo>
                  <a:lnTo>
                    <a:pt x="1289545" y="12700"/>
                  </a:lnTo>
                  <a:lnTo>
                    <a:pt x="1283195" y="6350"/>
                  </a:lnTo>
                  <a:lnTo>
                    <a:pt x="1295895" y="6350"/>
                  </a:lnTo>
                  <a:lnTo>
                    <a:pt x="1295895" y="12700"/>
                  </a:lnTo>
                  <a:close/>
                </a:path>
                <a:path w="1296034" h="1372234">
                  <a:moveTo>
                    <a:pt x="12700" y="1365313"/>
                  </a:moveTo>
                  <a:lnTo>
                    <a:pt x="6350" y="1358963"/>
                  </a:lnTo>
                  <a:lnTo>
                    <a:pt x="12700" y="1358963"/>
                  </a:lnTo>
                  <a:lnTo>
                    <a:pt x="12700" y="1365313"/>
                  </a:lnTo>
                  <a:close/>
                </a:path>
                <a:path w="1296034" h="1372234">
                  <a:moveTo>
                    <a:pt x="1283195" y="1365313"/>
                  </a:moveTo>
                  <a:lnTo>
                    <a:pt x="12700" y="1365313"/>
                  </a:lnTo>
                  <a:lnTo>
                    <a:pt x="12700" y="1358963"/>
                  </a:lnTo>
                  <a:lnTo>
                    <a:pt x="1283195" y="1358963"/>
                  </a:lnTo>
                  <a:lnTo>
                    <a:pt x="1283195" y="1365313"/>
                  </a:lnTo>
                  <a:close/>
                </a:path>
                <a:path w="1296034" h="1372234">
                  <a:moveTo>
                    <a:pt x="1295895" y="1365313"/>
                  </a:moveTo>
                  <a:lnTo>
                    <a:pt x="1283195" y="1365313"/>
                  </a:lnTo>
                  <a:lnTo>
                    <a:pt x="1289545" y="1358963"/>
                  </a:lnTo>
                  <a:lnTo>
                    <a:pt x="1295895" y="1358963"/>
                  </a:lnTo>
                  <a:lnTo>
                    <a:pt x="1295895" y="1365313"/>
                  </a:lnTo>
                  <a:close/>
                </a:path>
              </a:pathLst>
            </a:custGeom>
            <a:solidFill>
              <a:srgbClr val="BE9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34" name="object 67"/>
          <p:cNvSpPr/>
          <p:nvPr/>
        </p:nvSpPr>
        <p:spPr>
          <a:xfrm>
            <a:off x="9130320" y="6174000"/>
            <a:ext cx="774360" cy="65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 anchor="t">
            <a:spAutoFit/>
          </a:bodyPr>
          <a:lstStyle/>
          <a:p>
            <a:pPr marL="12600" indent="102240">
              <a:lnSpc>
                <a:spcPct val="100000"/>
              </a:lnSpc>
              <a:spcBef>
                <a:spcPts val="105"/>
              </a:spcBef>
              <a:tabLst>
                <a:tab pos="0" algn="l"/>
              </a:tabLst>
            </a:pPr>
            <a:r>
              <a:rPr lang="en-IN" sz="1400" b="1" strike="noStrike" spc="-12">
                <a:solidFill>
                  <a:srgbClr val="000000"/>
                </a:solidFill>
                <a:latin typeface="Calibri"/>
              </a:rPr>
              <a:t>PARCEL BUILDING </a:t>
            </a:r>
            <a:r>
              <a:rPr lang="en-IN" sz="1400" b="1" strike="noStrike" spc="-1">
                <a:solidFill>
                  <a:srgbClr val="000000"/>
                </a:solidFill>
                <a:latin typeface="Calibri"/>
              </a:rPr>
              <a:t>DROP</a:t>
            </a:r>
            <a:r>
              <a:rPr lang="en-IN" sz="1400" b="1" strike="noStrike" spc="-4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400" b="1" strike="noStrike" spc="-26">
                <a:solidFill>
                  <a:srgbClr val="000000"/>
                </a:solidFill>
                <a:latin typeface="Calibri"/>
              </a:rPr>
              <a:t>OFF</a:t>
            </a:r>
            <a:endParaRPr lang="en-IN" sz="14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35" name="object 68"/>
          <p:cNvGrpSpPr/>
          <p:nvPr/>
        </p:nvGrpSpPr>
        <p:grpSpPr>
          <a:xfrm>
            <a:off x="1059120" y="806760"/>
            <a:ext cx="11502720" cy="8794800"/>
            <a:chOff x="1059120" y="806760"/>
            <a:chExt cx="11502720" cy="8794800"/>
          </a:xfrm>
        </p:grpSpPr>
        <p:pic>
          <p:nvPicPr>
            <p:cNvPr id="336" name="object 69"/>
            <p:cNvPicPr/>
            <p:nvPr/>
          </p:nvPicPr>
          <p:blipFill>
            <a:blip r:embed="rId3"/>
            <a:stretch/>
          </p:blipFill>
          <p:spPr>
            <a:xfrm>
              <a:off x="6388560" y="6432480"/>
              <a:ext cx="236520" cy="236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37" name="object 70"/>
            <p:cNvSpPr/>
            <p:nvPr/>
          </p:nvSpPr>
          <p:spPr>
            <a:xfrm>
              <a:off x="10940040" y="7284240"/>
              <a:ext cx="286560" cy="2316600"/>
            </a:xfrm>
            <a:custGeom>
              <a:avLst/>
              <a:gdLst>
                <a:gd name="textAreaLeft" fmla="*/ 0 w 286560"/>
                <a:gd name="textAreaRight" fmla="*/ 286920 w 286560"/>
                <a:gd name="textAreaTop" fmla="*/ 0 h 2316600"/>
                <a:gd name="textAreaBottom" fmla="*/ 2316960 h 2316600"/>
              </a:gdLst>
              <a:ahLst/>
              <a:cxnLst/>
              <a:rect l="textAreaLeft" t="textAreaTop" r="textAreaRight" b="textAreaBottom"/>
              <a:pathLst>
                <a:path w="287020" h="2317115">
                  <a:moveTo>
                    <a:pt x="282114" y="2316860"/>
                  </a:moveTo>
                  <a:lnTo>
                    <a:pt x="0" y="2316860"/>
                  </a:lnTo>
                  <a:lnTo>
                    <a:pt x="8377" y="14858"/>
                  </a:lnTo>
                  <a:lnTo>
                    <a:pt x="287002" y="0"/>
                  </a:lnTo>
                  <a:lnTo>
                    <a:pt x="282114" y="2316860"/>
                  </a:lnTo>
                  <a:close/>
                </a:path>
              </a:pathLst>
            </a:custGeom>
            <a:solidFill>
              <a:srgbClr val="EC7C30">
                <a:alpha val="41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38" name="object 71"/>
            <p:cNvSpPr/>
            <p:nvPr/>
          </p:nvSpPr>
          <p:spPr>
            <a:xfrm>
              <a:off x="10933560" y="7277760"/>
              <a:ext cx="299520" cy="2323800"/>
            </a:xfrm>
            <a:custGeom>
              <a:avLst/>
              <a:gdLst>
                <a:gd name="textAreaLeft" fmla="*/ 0 w 299520"/>
                <a:gd name="textAreaRight" fmla="*/ 299880 w 299520"/>
                <a:gd name="textAreaTop" fmla="*/ 0 h 2323800"/>
                <a:gd name="textAreaBottom" fmla="*/ 2324160 h 2323800"/>
              </a:gdLst>
              <a:ahLst/>
              <a:cxnLst/>
              <a:rect l="textAreaLeft" t="textAreaTop" r="textAreaRight" b="textAreaBottom"/>
              <a:pathLst>
                <a:path w="299720" h="2324100">
                  <a:moveTo>
                    <a:pt x="12690" y="2323566"/>
                  </a:moveTo>
                  <a:lnTo>
                    <a:pt x="0" y="2323566"/>
                  </a:lnTo>
                  <a:lnTo>
                    <a:pt x="8380" y="15544"/>
                  </a:lnTo>
                  <a:lnTo>
                    <a:pt x="299705" y="0"/>
                  </a:lnTo>
                  <a:lnTo>
                    <a:pt x="299691" y="6692"/>
                  </a:lnTo>
                  <a:lnTo>
                    <a:pt x="286993" y="6692"/>
                  </a:lnTo>
                  <a:lnTo>
                    <a:pt x="286979" y="13400"/>
                  </a:lnTo>
                  <a:lnTo>
                    <a:pt x="133409" y="21589"/>
                  </a:lnTo>
                  <a:lnTo>
                    <a:pt x="21067" y="21589"/>
                  </a:lnTo>
                  <a:lnTo>
                    <a:pt x="15048" y="27901"/>
                  </a:lnTo>
                  <a:lnTo>
                    <a:pt x="21044" y="27901"/>
                  </a:lnTo>
                  <a:lnTo>
                    <a:pt x="12690" y="2323566"/>
                  </a:lnTo>
                  <a:close/>
                </a:path>
                <a:path w="299720" h="2324100">
                  <a:moveTo>
                    <a:pt x="286979" y="13400"/>
                  </a:moveTo>
                  <a:lnTo>
                    <a:pt x="286993" y="6692"/>
                  </a:lnTo>
                  <a:lnTo>
                    <a:pt x="293686" y="13042"/>
                  </a:lnTo>
                  <a:lnTo>
                    <a:pt x="286979" y="13400"/>
                  </a:lnTo>
                  <a:close/>
                </a:path>
                <a:path w="299720" h="2324100">
                  <a:moveTo>
                    <a:pt x="294806" y="2323566"/>
                  </a:moveTo>
                  <a:lnTo>
                    <a:pt x="282105" y="2323566"/>
                  </a:lnTo>
                  <a:lnTo>
                    <a:pt x="286979" y="13400"/>
                  </a:lnTo>
                  <a:lnTo>
                    <a:pt x="293686" y="13042"/>
                  </a:lnTo>
                  <a:lnTo>
                    <a:pt x="286993" y="6692"/>
                  </a:lnTo>
                  <a:lnTo>
                    <a:pt x="299691" y="6692"/>
                  </a:lnTo>
                  <a:lnTo>
                    <a:pt x="294806" y="2323566"/>
                  </a:lnTo>
                  <a:close/>
                </a:path>
                <a:path w="299720" h="2324100">
                  <a:moveTo>
                    <a:pt x="15048" y="27901"/>
                  </a:moveTo>
                  <a:lnTo>
                    <a:pt x="21067" y="21589"/>
                  </a:lnTo>
                  <a:lnTo>
                    <a:pt x="21046" y="27582"/>
                  </a:lnTo>
                  <a:lnTo>
                    <a:pt x="15048" y="27901"/>
                  </a:lnTo>
                  <a:close/>
                </a:path>
                <a:path w="299720" h="2324100">
                  <a:moveTo>
                    <a:pt x="21046" y="27582"/>
                  </a:moveTo>
                  <a:lnTo>
                    <a:pt x="21067" y="21589"/>
                  </a:lnTo>
                  <a:lnTo>
                    <a:pt x="133409" y="21589"/>
                  </a:lnTo>
                  <a:lnTo>
                    <a:pt x="21046" y="27582"/>
                  </a:lnTo>
                  <a:close/>
                </a:path>
                <a:path w="299720" h="2324100">
                  <a:moveTo>
                    <a:pt x="21044" y="27901"/>
                  </a:moveTo>
                  <a:lnTo>
                    <a:pt x="15048" y="27901"/>
                  </a:lnTo>
                  <a:lnTo>
                    <a:pt x="21046" y="27582"/>
                  </a:lnTo>
                  <a:lnTo>
                    <a:pt x="21044" y="27901"/>
                  </a:lnTo>
                  <a:close/>
                </a:path>
              </a:pathLst>
            </a:custGeom>
            <a:solidFill>
              <a:srgbClr val="AD5A2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39" name="object 72"/>
            <p:cNvSpPr/>
            <p:nvPr/>
          </p:nvSpPr>
          <p:spPr>
            <a:xfrm>
              <a:off x="10137600" y="7542360"/>
              <a:ext cx="801720" cy="230040"/>
            </a:xfrm>
            <a:custGeom>
              <a:avLst/>
              <a:gdLst>
                <a:gd name="textAreaLeft" fmla="*/ 0 w 801720"/>
                <a:gd name="textAreaRight" fmla="*/ 802080 w 801720"/>
                <a:gd name="textAreaTop" fmla="*/ 0 h 230040"/>
                <a:gd name="textAreaBottom" fmla="*/ 230400 h 230040"/>
              </a:gdLst>
              <a:ahLst/>
              <a:cxnLst/>
              <a:rect l="textAreaLeft" t="textAreaTop" r="textAreaRight" b="textAreaBottom"/>
              <a:pathLst>
                <a:path w="802004" h="230504">
                  <a:moveTo>
                    <a:pt x="801624" y="230124"/>
                  </a:moveTo>
                  <a:lnTo>
                    <a:pt x="0" y="230124"/>
                  </a:lnTo>
                  <a:lnTo>
                    <a:pt x="0" y="0"/>
                  </a:lnTo>
                  <a:lnTo>
                    <a:pt x="801624" y="0"/>
                  </a:lnTo>
                  <a:lnTo>
                    <a:pt x="801624" y="230124"/>
                  </a:lnTo>
                  <a:close/>
                </a:path>
              </a:pathLst>
            </a:custGeom>
            <a:solidFill>
              <a:srgbClr val="EC7C30">
                <a:alpha val="41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40" name="object 73"/>
            <p:cNvSpPr/>
            <p:nvPr/>
          </p:nvSpPr>
          <p:spPr>
            <a:xfrm>
              <a:off x="10130760" y="7535880"/>
              <a:ext cx="815040" cy="243000"/>
            </a:xfrm>
            <a:custGeom>
              <a:avLst/>
              <a:gdLst>
                <a:gd name="textAreaLeft" fmla="*/ 0 w 815040"/>
                <a:gd name="textAreaRight" fmla="*/ 815400 w 815040"/>
                <a:gd name="textAreaTop" fmla="*/ 0 h 243000"/>
                <a:gd name="textAreaBottom" fmla="*/ 243360 h 243000"/>
              </a:gdLst>
              <a:ahLst/>
              <a:cxnLst/>
              <a:rect l="textAreaLeft" t="textAreaTop" r="textAreaRight" b="textAreaBottom"/>
              <a:pathLst>
                <a:path w="815340" h="243204">
                  <a:moveTo>
                    <a:pt x="815149" y="243027"/>
                  </a:moveTo>
                  <a:lnTo>
                    <a:pt x="0" y="243027"/>
                  </a:lnTo>
                  <a:lnTo>
                    <a:pt x="0" y="0"/>
                  </a:lnTo>
                  <a:lnTo>
                    <a:pt x="815149" y="0"/>
                  </a:lnTo>
                  <a:lnTo>
                    <a:pt x="815149" y="6350"/>
                  </a:lnTo>
                  <a:lnTo>
                    <a:pt x="12700" y="6350"/>
                  </a:lnTo>
                  <a:lnTo>
                    <a:pt x="6350" y="12700"/>
                  </a:lnTo>
                  <a:lnTo>
                    <a:pt x="12700" y="12700"/>
                  </a:lnTo>
                  <a:lnTo>
                    <a:pt x="12700" y="230327"/>
                  </a:lnTo>
                  <a:lnTo>
                    <a:pt x="6350" y="230327"/>
                  </a:lnTo>
                  <a:lnTo>
                    <a:pt x="12700" y="236677"/>
                  </a:lnTo>
                  <a:lnTo>
                    <a:pt x="815149" y="236677"/>
                  </a:lnTo>
                  <a:lnTo>
                    <a:pt x="815149" y="243027"/>
                  </a:lnTo>
                  <a:close/>
                </a:path>
                <a:path w="815340" h="243204">
                  <a:moveTo>
                    <a:pt x="12700" y="12700"/>
                  </a:moveTo>
                  <a:lnTo>
                    <a:pt x="6350" y="12700"/>
                  </a:lnTo>
                  <a:lnTo>
                    <a:pt x="12700" y="6350"/>
                  </a:lnTo>
                  <a:lnTo>
                    <a:pt x="12700" y="12700"/>
                  </a:lnTo>
                  <a:close/>
                </a:path>
                <a:path w="815340" h="243204">
                  <a:moveTo>
                    <a:pt x="802449" y="12700"/>
                  </a:moveTo>
                  <a:lnTo>
                    <a:pt x="12700" y="12700"/>
                  </a:lnTo>
                  <a:lnTo>
                    <a:pt x="12700" y="6350"/>
                  </a:lnTo>
                  <a:lnTo>
                    <a:pt x="802449" y="6350"/>
                  </a:lnTo>
                  <a:lnTo>
                    <a:pt x="802449" y="12700"/>
                  </a:lnTo>
                  <a:close/>
                </a:path>
                <a:path w="815340" h="243204">
                  <a:moveTo>
                    <a:pt x="802449" y="236677"/>
                  </a:moveTo>
                  <a:lnTo>
                    <a:pt x="802449" y="6350"/>
                  </a:lnTo>
                  <a:lnTo>
                    <a:pt x="808799" y="12700"/>
                  </a:lnTo>
                  <a:lnTo>
                    <a:pt x="815149" y="12700"/>
                  </a:lnTo>
                  <a:lnTo>
                    <a:pt x="815149" y="230327"/>
                  </a:lnTo>
                  <a:lnTo>
                    <a:pt x="808799" y="230327"/>
                  </a:lnTo>
                  <a:lnTo>
                    <a:pt x="802449" y="236677"/>
                  </a:lnTo>
                  <a:close/>
                </a:path>
                <a:path w="815340" h="243204">
                  <a:moveTo>
                    <a:pt x="815149" y="12700"/>
                  </a:moveTo>
                  <a:lnTo>
                    <a:pt x="808799" y="12700"/>
                  </a:lnTo>
                  <a:lnTo>
                    <a:pt x="802449" y="6350"/>
                  </a:lnTo>
                  <a:lnTo>
                    <a:pt x="815149" y="6350"/>
                  </a:lnTo>
                  <a:lnTo>
                    <a:pt x="815149" y="12700"/>
                  </a:lnTo>
                  <a:close/>
                </a:path>
                <a:path w="815340" h="243204">
                  <a:moveTo>
                    <a:pt x="12700" y="236677"/>
                  </a:moveTo>
                  <a:lnTo>
                    <a:pt x="6350" y="230327"/>
                  </a:lnTo>
                  <a:lnTo>
                    <a:pt x="12700" y="230327"/>
                  </a:lnTo>
                  <a:lnTo>
                    <a:pt x="12700" y="236677"/>
                  </a:lnTo>
                  <a:close/>
                </a:path>
                <a:path w="815340" h="243204">
                  <a:moveTo>
                    <a:pt x="802449" y="236677"/>
                  </a:moveTo>
                  <a:lnTo>
                    <a:pt x="12700" y="236677"/>
                  </a:lnTo>
                  <a:lnTo>
                    <a:pt x="12700" y="230327"/>
                  </a:lnTo>
                  <a:lnTo>
                    <a:pt x="802449" y="230327"/>
                  </a:lnTo>
                  <a:lnTo>
                    <a:pt x="802449" y="236677"/>
                  </a:lnTo>
                  <a:close/>
                </a:path>
                <a:path w="815340" h="243204">
                  <a:moveTo>
                    <a:pt x="815149" y="236677"/>
                  </a:moveTo>
                  <a:lnTo>
                    <a:pt x="802449" y="236677"/>
                  </a:lnTo>
                  <a:lnTo>
                    <a:pt x="808799" y="230327"/>
                  </a:lnTo>
                  <a:lnTo>
                    <a:pt x="815149" y="230327"/>
                  </a:lnTo>
                  <a:lnTo>
                    <a:pt x="815149" y="236677"/>
                  </a:lnTo>
                  <a:close/>
                </a:path>
              </a:pathLst>
            </a:custGeom>
            <a:solidFill>
              <a:srgbClr val="AD5A2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41" name="object 74"/>
            <p:cNvSpPr/>
            <p:nvPr/>
          </p:nvSpPr>
          <p:spPr>
            <a:xfrm>
              <a:off x="10136160" y="8436960"/>
              <a:ext cx="802800" cy="231480"/>
            </a:xfrm>
            <a:custGeom>
              <a:avLst/>
              <a:gdLst>
                <a:gd name="textAreaLeft" fmla="*/ 0 w 802800"/>
                <a:gd name="textAreaRight" fmla="*/ 803160 w 802800"/>
                <a:gd name="textAreaTop" fmla="*/ 0 h 231480"/>
                <a:gd name="textAreaBottom" fmla="*/ 231840 h 231480"/>
              </a:gdLst>
              <a:ahLst/>
              <a:cxnLst/>
              <a:rect l="textAreaLeft" t="textAreaTop" r="textAreaRight" b="textAreaBottom"/>
              <a:pathLst>
                <a:path w="803275" h="231775">
                  <a:moveTo>
                    <a:pt x="803148" y="231648"/>
                  </a:moveTo>
                  <a:lnTo>
                    <a:pt x="0" y="231648"/>
                  </a:lnTo>
                  <a:lnTo>
                    <a:pt x="0" y="0"/>
                  </a:lnTo>
                  <a:lnTo>
                    <a:pt x="803148" y="0"/>
                  </a:lnTo>
                  <a:lnTo>
                    <a:pt x="803148" y="231648"/>
                  </a:lnTo>
                  <a:close/>
                </a:path>
              </a:pathLst>
            </a:custGeom>
            <a:solidFill>
              <a:srgbClr val="EC7C30">
                <a:alpha val="41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42" name="object 75"/>
            <p:cNvSpPr/>
            <p:nvPr/>
          </p:nvSpPr>
          <p:spPr>
            <a:xfrm>
              <a:off x="10130040" y="8431200"/>
              <a:ext cx="815040" cy="243000"/>
            </a:xfrm>
            <a:custGeom>
              <a:avLst/>
              <a:gdLst>
                <a:gd name="textAreaLeft" fmla="*/ 0 w 815040"/>
                <a:gd name="textAreaRight" fmla="*/ 815400 w 815040"/>
                <a:gd name="textAreaTop" fmla="*/ 0 h 243000"/>
                <a:gd name="textAreaBottom" fmla="*/ 243360 h 243000"/>
              </a:gdLst>
              <a:ahLst/>
              <a:cxnLst/>
              <a:rect l="textAreaLeft" t="textAreaTop" r="textAreaRight" b="textAreaBottom"/>
              <a:pathLst>
                <a:path w="815340" h="243204">
                  <a:moveTo>
                    <a:pt x="815162" y="243039"/>
                  </a:moveTo>
                  <a:lnTo>
                    <a:pt x="0" y="243039"/>
                  </a:lnTo>
                  <a:lnTo>
                    <a:pt x="0" y="0"/>
                  </a:lnTo>
                  <a:lnTo>
                    <a:pt x="815162" y="0"/>
                  </a:lnTo>
                  <a:lnTo>
                    <a:pt x="815162" y="6350"/>
                  </a:lnTo>
                  <a:lnTo>
                    <a:pt x="12700" y="6350"/>
                  </a:lnTo>
                  <a:lnTo>
                    <a:pt x="6350" y="12700"/>
                  </a:lnTo>
                  <a:lnTo>
                    <a:pt x="12700" y="12700"/>
                  </a:lnTo>
                  <a:lnTo>
                    <a:pt x="12700" y="230339"/>
                  </a:lnTo>
                  <a:lnTo>
                    <a:pt x="6350" y="230339"/>
                  </a:lnTo>
                  <a:lnTo>
                    <a:pt x="12700" y="236689"/>
                  </a:lnTo>
                  <a:lnTo>
                    <a:pt x="815162" y="236689"/>
                  </a:lnTo>
                  <a:lnTo>
                    <a:pt x="815162" y="243039"/>
                  </a:lnTo>
                  <a:close/>
                </a:path>
                <a:path w="815340" h="243204">
                  <a:moveTo>
                    <a:pt x="12700" y="12700"/>
                  </a:moveTo>
                  <a:lnTo>
                    <a:pt x="6350" y="12700"/>
                  </a:lnTo>
                  <a:lnTo>
                    <a:pt x="12700" y="6350"/>
                  </a:lnTo>
                  <a:lnTo>
                    <a:pt x="12700" y="12700"/>
                  </a:lnTo>
                  <a:close/>
                </a:path>
                <a:path w="815340" h="243204">
                  <a:moveTo>
                    <a:pt x="802462" y="12700"/>
                  </a:moveTo>
                  <a:lnTo>
                    <a:pt x="12700" y="12700"/>
                  </a:lnTo>
                  <a:lnTo>
                    <a:pt x="12700" y="6350"/>
                  </a:lnTo>
                  <a:lnTo>
                    <a:pt x="802462" y="6350"/>
                  </a:lnTo>
                  <a:lnTo>
                    <a:pt x="802462" y="12700"/>
                  </a:lnTo>
                  <a:close/>
                </a:path>
                <a:path w="815340" h="243204">
                  <a:moveTo>
                    <a:pt x="802462" y="236689"/>
                  </a:moveTo>
                  <a:lnTo>
                    <a:pt x="802462" y="6350"/>
                  </a:lnTo>
                  <a:lnTo>
                    <a:pt x="808812" y="12700"/>
                  </a:lnTo>
                  <a:lnTo>
                    <a:pt x="815162" y="12700"/>
                  </a:lnTo>
                  <a:lnTo>
                    <a:pt x="815162" y="230339"/>
                  </a:lnTo>
                  <a:lnTo>
                    <a:pt x="808812" y="230339"/>
                  </a:lnTo>
                  <a:lnTo>
                    <a:pt x="802462" y="236689"/>
                  </a:lnTo>
                  <a:close/>
                </a:path>
                <a:path w="815340" h="243204">
                  <a:moveTo>
                    <a:pt x="815162" y="12700"/>
                  </a:moveTo>
                  <a:lnTo>
                    <a:pt x="808812" y="12700"/>
                  </a:lnTo>
                  <a:lnTo>
                    <a:pt x="802462" y="6350"/>
                  </a:lnTo>
                  <a:lnTo>
                    <a:pt x="815162" y="6350"/>
                  </a:lnTo>
                  <a:lnTo>
                    <a:pt x="815162" y="12700"/>
                  </a:lnTo>
                  <a:close/>
                </a:path>
                <a:path w="815340" h="243204">
                  <a:moveTo>
                    <a:pt x="12700" y="236689"/>
                  </a:moveTo>
                  <a:lnTo>
                    <a:pt x="6350" y="230339"/>
                  </a:lnTo>
                  <a:lnTo>
                    <a:pt x="12700" y="230339"/>
                  </a:lnTo>
                  <a:lnTo>
                    <a:pt x="12700" y="236689"/>
                  </a:lnTo>
                  <a:close/>
                </a:path>
                <a:path w="815340" h="243204">
                  <a:moveTo>
                    <a:pt x="802462" y="236689"/>
                  </a:moveTo>
                  <a:lnTo>
                    <a:pt x="12700" y="236689"/>
                  </a:lnTo>
                  <a:lnTo>
                    <a:pt x="12700" y="230339"/>
                  </a:lnTo>
                  <a:lnTo>
                    <a:pt x="802462" y="230339"/>
                  </a:lnTo>
                  <a:lnTo>
                    <a:pt x="802462" y="236689"/>
                  </a:lnTo>
                  <a:close/>
                </a:path>
                <a:path w="815340" h="243204">
                  <a:moveTo>
                    <a:pt x="815162" y="236689"/>
                  </a:moveTo>
                  <a:lnTo>
                    <a:pt x="802462" y="236689"/>
                  </a:lnTo>
                  <a:lnTo>
                    <a:pt x="808812" y="230339"/>
                  </a:lnTo>
                  <a:lnTo>
                    <a:pt x="815162" y="230339"/>
                  </a:lnTo>
                  <a:lnTo>
                    <a:pt x="815162" y="236689"/>
                  </a:lnTo>
                  <a:close/>
                </a:path>
              </a:pathLst>
            </a:custGeom>
            <a:solidFill>
              <a:srgbClr val="AD5A2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43" name="object 76"/>
            <p:cNvSpPr/>
            <p:nvPr/>
          </p:nvSpPr>
          <p:spPr>
            <a:xfrm>
              <a:off x="1065240" y="7069680"/>
              <a:ext cx="196560" cy="2531520"/>
            </a:xfrm>
            <a:custGeom>
              <a:avLst/>
              <a:gdLst>
                <a:gd name="textAreaLeft" fmla="*/ 0 w 196560"/>
                <a:gd name="textAreaRight" fmla="*/ 196920 w 196560"/>
                <a:gd name="textAreaTop" fmla="*/ 0 h 2531520"/>
                <a:gd name="textAreaBottom" fmla="*/ 2531880 h 2531520"/>
              </a:gdLst>
              <a:ahLst/>
              <a:cxnLst/>
              <a:rect l="textAreaLeft" t="textAreaTop" r="textAreaRight" b="textAreaBottom"/>
              <a:pathLst>
                <a:path w="196850" h="2531745">
                  <a:moveTo>
                    <a:pt x="0" y="0"/>
                  </a:moveTo>
                  <a:lnTo>
                    <a:pt x="196596" y="0"/>
                  </a:lnTo>
                  <a:lnTo>
                    <a:pt x="196596" y="2531364"/>
                  </a:lnTo>
                  <a:lnTo>
                    <a:pt x="0" y="25313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7C30">
                <a:alpha val="41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44" name="object 77"/>
            <p:cNvSpPr/>
            <p:nvPr/>
          </p:nvSpPr>
          <p:spPr>
            <a:xfrm>
              <a:off x="1059120" y="7063560"/>
              <a:ext cx="208440" cy="2537280"/>
            </a:xfrm>
            <a:custGeom>
              <a:avLst/>
              <a:gdLst>
                <a:gd name="textAreaLeft" fmla="*/ 0 w 208440"/>
                <a:gd name="textAreaRight" fmla="*/ 208800 w 208440"/>
                <a:gd name="textAreaTop" fmla="*/ 0 h 2537280"/>
                <a:gd name="textAreaBottom" fmla="*/ 2537640 h 2537280"/>
              </a:gdLst>
              <a:ahLst/>
              <a:cxnLst/>
              <a:rect l="textAreaLeft" t="textAreaTop" r="textAreaRight" b="textAreaBottom"/>
              <a:pathLst>
                <a:path w="208915" h="2537459">
                  <a:moveTo>
                    <a:pt x="208851" y="0"/>
                  </a:moveTo>
                  <a:lnTo>
                    <a:pt x="12217" y="0"/>
                  </a:lnTo>
                  <a:lnTo>
                    <a:pt x="12217" y="6350"/>
                  </a:lnTo>
                  <a:lnTo>
                    <a:pt x="9042" y="9525"/>
                  </a:lnTo>
                  <a:lnTo>
                    <a:pt x="9042" y="6350"/>
                  </a:lnTo>
                  <a:lnTo>
                    <a:pt x="12217" y="6350"/>
                  </a:lnTo>
                  <a:lnTo>
                    <a:pt x="12217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0" y="12700"/>
                  </a:lnTo>
                  <a:lnTo>
                    <a:pt x="0" y="2537460"/>
                  </a:lnTo>
                  <a:lnTo>
                    <a:pt x="12700" y="2537460"/>
                  </a:lnTo>
                  <a:lnTo>
                    <a:pt x="12700" y="12700"/>
                  </a:lnTo>
                  <a:lnTo>
                    <a:pt x="9042" y="12700"/>
                  </a:lnTo>
                  <a:lnTo>
                    <a:pt x="9042" y="12217"/>
                  </a:lnTo>
                  <a:lnTo>
                    <a:pt x="12700" y="12217"/>
                  </a:lnTo>
                  <a:lnTo>
                    <a:pt x="196151" y="12217"/>
                  </a:lnTo>
                  <a:lnTo>
                    <a:pt x="196151" y="12700"/>
                  </a:lnTo>
                  <a:lnTo>
                    <a:pt x="196151" y="2537460"/>
                  </a:lnTo>
                  <a:lnTo>
                    <a:pt x="208851" y="2537460"/>
                  </a:lnTo>
                  <a:lnTo>
                    <a:pt x="208851" y="12700"/>
                  </a:lnTo>
                  <a:lnTo>
                    <a:pt x="199809" y="12700"/>
                  </a:lnTo>
                  <a:lnTo>
                    <a:pt x="199809" y="9525"/>
                  </a:lnTo>
                  <a:lnTo>
                    <a:pt x="202501" y="12217"/>
                  </a:lnTo>
                  <a:lnTo>
                    <a:pt x="208851" y="12217"/>
                  </a:lnTo>
                  <a:lnTo>
                    <a:pt x="208851" y="6350"/>
                  </a:lnTo>
                  <a:lnTo>
                    <a:pt x="208851" y="5867"/>
                  </a:lnTo>
                  <a:lnTo>
                    <a:pt x="208851" y="0"/>
                  </a:lnTo>
                  <a:close/>
                </a:path>
              </a:pathLst>
            </a:custGeom>
            <a:solidFill>
              <a:srgbClr val="AD5A2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45" name="object 78"/>
            <p:cNvSpPr/>
            <p:nvPr/>
          </p:nvSpPr>
          <p:spPr>
            <a:xfrm>
              <a:off x="1261800" y="8355960"/>
              <a:ext cx="397800" cy="164880"/>
            </a:xfrm>
            <a:custGeom>
              <a:avLst/>
              <a:gdLst>
                <a:gd name="textAreaLeft" fmla="*/ 0 w 397800"/>
                <a:gd name="textAreaRight" fmla="*/ 398160 w 397800"/>
                <a:gd name="textAreaTop" fmla="*/ 0 h 164880"/>
                <a:gd name="textAreaBottom" fmla="*/ 165240 h 164880"/>
              </a:gdLst>
              <a:ahLst/>
              <a:cxnLst/>
              <a:rect l="textAreaLeft" t="textAreaTop" r="textAreaRight" b="textAreaBottom"/>
              <a:pathLst>
                <a:path w="398144" h="165100">
                  <a:moveTo>
                    <a:pt x="397764" y="164592"/>
                  </a:moveTo>
                  <a:lnTo>
                    <a:pt x="0" y="164592"/>
                  </a:lnTo>
                  <a:lnTo>
                    <a:pt x="0" y="0"/>
                  </a:lnTo>
                  <a:lnTo>
                    <a:pt x="397764" y="0"/>
                  </a:lnTo>
                  <a:lnTo>
                    <a:pt x="397764" y="164592"/>
                  </a:lnTo>
                  <a:close/>
                </a:path>
              </a:pathLst>
            </a:custGeom>
            <a:solidFill>
              <a:srgbClr val="EC7C30">
                <a:alpha val="41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46" name="object 79"/>
            <p:cNvSpPr/>
            <p:nvPr/>
          </p:nvSpPr>
          <p:spPr>
            <a:xfrm>
              <a:off x="1255320" y="8349480"/>
              <a:ext cx="411120" cy="177480"/>
            </a:xfrm>
            <a:custGeom>
              <a:avLst/>
              <a:gdLst>
                <a:gd name="textAreaLeft" fmla="*/ 0 w 411120"/>
                <a:gd name="textAreaRight" fmla="*/ 411480 w 411120"/>
                <a:gd name="textAreaTop" fmla="*/ 0 h 177480"/>
                <a:gd name="textAreaBottom" fmla="*/ 177840 h 177480"/>
              </a:gdLst>
              <a:ahLst/>
              <a:cxnLst/>
              <a:rect l="textAreaLeft" t="textAreaTop" r="textAreaRight" b="textAreaBottom"/>
              <a:pathLst>
                <a:path w="411480" h="177800">
                  <a:moveTo>
                    <a:pt x="410959" y="177647"/>
                  </a:moveTo>
                  <a:lnTo>
                    <a:pt x="0" y="177647"/>
                  </a:lnTo>
                  <a:lnTo>
                    <a:pt x="0" y="0"/>
                  </a:lnTo>
                  <a:lnTo>
                    <a:pt x="410959" y="0"/>
                  </a:lnTo>
                  <a:lnTo>
                    <a:pt x="410959" y="6350"/>
                  </a:lnTo>
                  <a:lnTo>
                    <a:pt x="12700" y="6350"/>
                  </a:lnTo>
                  <a:lnTo>
                    <a:pt x="6350" y="12700"/>
                  </a:lnTo>
                  <a:lnTo>
                    <a:pt x="12700" y="12700"/>
                  </a:lnTo>
                  <a:lnTo>
                    <a:pt x="12700" y="164947"/>
                  </a:lnTo>
                  <a:lnTo>
                    <a:pt x="6350" y="164947"/>
                  </a:lnTo>
                  <a:lnTo>
                    <a:pt x="12700" y="171297"/>
                  </a:lnTo>
                  <a:lnTo>
                    <a:pt x="410959" y="171297"/>
                  </a:lnTo>
                  <a:lnTo>
                    <a:pt x="410959" y="177647"/>
                  </a:lnTo>
                  <a:close/>
                </a:path>
                <a:path w="411480" h="177800">
                  <a:moveTo>
                    <a:pt x="12700" y="12700"/>
                  </a:moveTo>
                  <a:lnTo>
                    <a:pt x="6350" y="12700"/>
                  </a:lnTo>
                  <a:lnTo>
                    <a:pt x="12700" y="6350"/>
                  </a:lnTo>
                  <a:lnTo>
                    <a:pt x="12700" y="12700"/>
                  </a:lnTo>
                  <a:close/>
                </a:path>
                <a:path w="411480" h="177800">
                  <a:moveTo>
                    <a:pt x="398259" y="12700"/>
                  </a:moveTo>
                  <a:lnTo>
                    <a:pt x="12700" y="12700"/>
                  </a:lnTo>
                  <a:lnTo>
                    <a:pt x="12700" y="6350"/>
                  </a:lnTo>
                  <a:lnTo>
                    <a:pt x="398259" y="6350"/>
                  </a:lnTo>
                  <a:lnTo>
                    <a:pt x="398259" y="12700"/>
                  </a:lnTo>
                  <a:close/>
                </a:path>
                <a:path w="411480" h="177800">
                  <a:moveTo>
                    <a:pt x="398259" y="171297"/>
                  </a:moveTo>
                  <a:lnTo>
                    <a:pt x="398259" y="6350"/>
                  </a:lnTo>
                  <a:lnTo>
                    <a:pt x="404609" y="12700"/>
                  </a:lnTo>
                  <a:lnTo>
                    <a:pt x="410959" y="12700"/>
                  </a:lnTo>
                  <a:lnTo>
                    <a:pt x="410959" y="164947"/>
                  </a:lnTo>
                  <a:lnTo>
                    <a:pt x="404609" y="164947"/>
                  </a:lnTo>
                  <a:lnTo>
                    <a:pt x="398259" y="171297"/>
                  </a:lnTo>
                  <a:close/>
                </a:path>
                <a:path w="411480" h="177800">
                  <a:moveTo>
                    <a:pt x="410959" y="12700"/>
                  </a:moveTo>
                  <a:lnTo>
                    <a:pt x="404609" y="12700"/>
                  </a:lnTo>
                  <a:lnTo>
                    <a:pt x="398259" y="6350"/>
                  </a:lnTo>
                  <a:lnTo>
                    <a:pt x="410959" y="6350"/>
                  </a:lnTo>
                  <a:lnTo>
                    <a:pt x="410959" y="12700"/>
                  </a:lnTo>
                  <a:close/>
                </a:path>
                <a:path w="411480" h="177800">
                  <a:moveTo>
                    <a:pt x="12700" y="171297"/>
                  </a:moveTo>
                  <a:lnTo>
                    <a:pt x="6350" y="164947"/>
                  </a:lnTo>
                  <a:lnTo>
                    <a:pt x="12700" y="164947"/>
                  </a:lnTo>
                  <a:lnTo>
                    <a:pt x="12700" y="171297"/>
                  </a:lnTo>
                  <a:close/>
                </a:path>
                <a:path w="411480" h="177800">
                  <a:moveTo>
                    <a:pt x="398259" y="171297"/>
                  </a:moveTo>
                  <a:lnTo>
                    <a:pt x="12700" y="171297"/>
                  </a:lnTo>
                  <a:lnTo>
                    <a:pt x="12700" y="164947"/>
                  </a:lnTo>
                  <a:lnTo>
                    <a:pt x="398259" y="164947"/>
                  </a:lnTo>
                  <a:lnTo>
                    <a:pt x="398259" y="171297"/>
                  </a:lnTo>
                  <a:close/>
                </a:path>
                <a:path w="411480" h="177800">
                  <a:moveTo>
                    <a:pt x="410959" y="171297"/>
                  </a:moveTo>
                  <a:lnTo>
                    <a:pt x="398259" y="171297"/>
                  </a:lnTo>
                  <a:lnTo>
                    <a:pt x="404609" y="164947"/>
                  </a:lnTo>
                  <a:lnTo>
                    <a:pt x="410959" y="164947"/>
                  </a:lnTo>
                  <a:lnTo>
                    <a:pt x="410959" y="171297"/>
                  </a:lnTo>
                  <a:close/>
                </a:path>
              </a:pathLst>
            </a:custGeom>
            <a:solidFill>
              <a:srgbClr val="AD5A2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47" name="object 80"/>
            <p:cNvSpPr/>
            <p:nvPr/>
          </p:nvSpPr>
          <p:spPr>
            <a:xfrm>
              <a:off x="1261800" y="9505080"/>
              <a:ext cx="397800" cy="96120"/>
            </a:xfrm>
            <a:custGeom>
              <a:avLst/>
              <a:gdLst>
                <a:gd name="textAreaLeft" fmla="*/ 0 w 397800"/>
                <a:gd name="textAreaRight" fmla="*/ 398160 w 397800"/>
                <a:gd name="textAreaTop" fmla="*/ 0 h 96120"/>
                <a:gd name="textAreaBottom" fmla="*/ 96480 h 96120"/>
              </a:gdLst>
              <a:ahLst/>
              <a:cxnLst/>
              <a:rect l="textAreaLeft" t="textAreaTop" r="textAreaRight" b="textAreaBottom"/>
              <a:pathLst>
                <a:path w="398144" h="96520">
                  <a:moveTo>
                    <a:pt x="0" y="0"/>
                  </a:moveTo>
                  <a:lnTo>
                    <a:pt x="397764" y="0"/>
                  </a:lnTo>
                  <a:lnTo>
                    <a:pt x="397764" y="96011"/>
                  </a:lnTo>
                  <a:lnTo>
                    <a:pt x="0" y="960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7C30">
                <a:alpha val="41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48" name="object 81"/>
            <p:cNvSpPr/>
            <p:nvPr/>
          </p:nvSpPr>
          <p:spPr>
            <a:xfrm>
              <a:off x="1255320" y="9498240"/>
              <a:ext cx="411120" cy="102600"/>
            </a:xfrm>
            <a:custGeom>
              <a:avLst/>
              <a:gdLst>
                <a:gd name="textAreaLeft" fmla="*/ 0 w 411120"/>
                <a:gd name="textAreaRight" fmla="*/ 411480 w 411120"/>
                <a:gd name="textAreaTop" fmla="*/ 0 h 102600"/>
                <a:gd name="textAreaBottom" fmla="*/ 102960 h 102600"/>
              </a:gdLst>
              <a:ahLst/>
              <a:cxnLst/>
              <a:rect l="textAreaLeft" t="textAreaTop" r="textAreaRight" b="textAreaBottom"/>
              <a:pathLst>
                <a:path w="411480" h="102870">
                  <a:moveTo>
                    <a:pt x="410959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0" y="12700"/>
                  </a:lnTo>
                  <a:lnTo>
                    <a:pt x="0" y="102857"/>
                  </a:lnTo>
                  <a:lnTo>
                    <a:pt x="12700" y="102857"/>
                  </a:lnTo>
                  <a:lnTo>
                    <a:pt x="12700" y="12700"/>
                  </a:lnTo>
                  <a:lnTo>
                    <a:pt x="10020" y="12700"/>
                  </a:lnTo>
                  <a:lnTo>
                    <a:pt x="10020" y="6350"/>
                  </a:lnTo>
                  <a:lnTo>
                    <a:pt x="410959" y="6350"/>
                  </a:lnTo>
                  <a:lnTo>
                    <a:pt x="410959" y="0"/>
                  </a:lnTo>
                  <a:close/>
                </a:path>
              </a:pathLst>
            </a:custGeom>
            <a:solidFill>
              <a:srgbClr val="AD5A2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349" name="object 82"/>
            <p:cNvPicPr/>
            <p:nvPr/>
          </p:nvPicPr>
          <p:blipFill>
            <a:blip r:embed="rId4"/>
            <a:stretch/>
          </p:blipFill>
          <p:spPr>
            <a:xfrm>
              <a:off x="1255320" y="7113600"/>
              <a:ext cx="410760" cy="177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50" name="object 83"/>
            <p:cNvSpPr/>
            <p:nvPr/>
          </p:nvSpPr>
          <p:spPr>
            <a:xfrm>
              <a:off x="1261800" y="9504720"/>
              <a:ext cx="404640" cy="96120"/>
            </a:xfrm>
            <a:custGeom>
              <a:avLst/>
              <a:gdLst>
                <a:gd name="textAreaLeft" fmla="*/ 0 w 404640"/>
                <a:gd name="textAreaRight" fmla="*/ 405000 w 404640"/>
                <a:gd name="textAreaTop" fmla="*/ 0 h 96120"/>
                <a:gd name="textAreaBottom" fmla="*/ 96480 h 96120"/>
              </a:gdLst>
              <a:ahLst/>
              <a:cxnLst/>
              <a:rect l="textAreaLeft" t="textAreaTop" r="textAreaRight" b="textAreaBottom"/>
              <a:pathLst>
                <a:path w="405130" h="96520">
                  <a:moveTo>
                    <a:pt x="404609" y="495"/>
                  </a:moveTo>
                  <a:lnTo>
                    <a:pt x="397764" y="495"/>
                  </a:lnTo>
                  <a:lnTo>
                    <a:pt x="397764" y="6350"/>
                  </a:lnTo>
                  <a:lnTo>
                    <a:pt x="394576" y="6350"/>
                  </a:lnTo>
                  <a:lnTo>
                    <a:pt x="394576" y="3162"/>
                  </a:lnTo>
                  <a:lnTo>
                    <a:pt x="397764" y="6350"/>
                  </a:lnTo>
                  <a:lnTo>
                    <a:pt x="397764" y="495"/>
                  </a:lnTo>
                  <a:lnTo>
                    <a:pt x="394576" y="495"/>
                  </a:lnTo>
                  <a:lnTo>
                    <a:pt x="394576" y="0"/>
                  </a:lnTo>
                  <a:lnTo>
                    <a:pt x="391909" y="0"/>
                  </a:lnTo>
                  <a:lnTo>
                    <a:pt x="391909" y="495"/>
                  </a:lnTo>
                  <a:lnTo>
                    <a:pt x="6350" y="495"/>
                  </a:lnTo>
                  <a:lnTo>
                    <a:pt x="0" y="6845"/>
                  </a:lnTo>
                  <a:lnTo>
                    <a:pt x="6350" y="6845"/>
                  </a:lnTo>
                  <a:lnTo>
                    <a:pt x="391909" y="6845"/>
                  </a:lnTo>
                  <a:lnTo>
                    <a:pt x="391909" y="96507"/>
                  </a:lnTo>
                  <a:lnTo>
                    <a:pt x="404609" y="96507"/>
                  </a:lnTo>
                  <a:lnTo>
                    <a:pt x="404609" y="6845"/>
                  </a:lnTo>
                  <a:lnTo>
                    <a:pt x="404609" y="6350"/>
                  </a:lnTo>
                  <a:lnTo>
                    <a:pt x="404609" y="495"/>
                  </a:lnTo>
                  <a:close/>
                </a:path>
              </a:pathLst>
            </a:custGeom>
            <a:solidFill>
              <a:srgbClr val="AD5A2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51" name="object 84"/>
            <p:cNvSpPr/>
            <p:nvPr/>
          </p:nvSpPr>
          <p:spPr>
            <a:xfrm>
              <a:off x="2088000" y="1329480"/>
              <a:ext cx="6269760" cy="4804560"/>
            </a:xfrm>
            <a:custGeom>
              <a:avLst/>
              <a:gdLst>
                <a:gd name="textAreaLeft" fmla="*/ 0 w 6269760"/>
                <a:gd name="textAreaRight" fmla="*/ 6270120 w 6269760"/>
                <a:gd name="textAreaTop" fmla="*/ 0 h 4804560"/>
                <a:gd name="textAreaBottom" fmla="*/ 4804920 h 4804560"/>
              </a:gdLst>
              <a:ahLst/>
              <a:cxnLst/>
              <a:rect l="textAreaLeft" t="textAreaTop" r="textAreaRight" b="textAreaBottom"/>
              <a:pathLst>
                <a:path w="6269990" h="4805045">
                  <a:moveTo>
                    <a:pt x="1219034" y="4701413"/>
                  </a:moveTo>
                  <a:lnTo>
                    <a:pt x="1194028" y="4700130"/>
                  </a:lnTo>
                  <a:lnTo>
                    <a:pt x="1133246" y="4698162"/>
                  </a:lnTo>
                  <a:lnTo>
                    <a:pt x="933996" y="4695088"/>
                  </a:lnTo>
                  <a:lnTo>
                    <a:pt x="842048" y="4693856"/>
                  </a:lnTo>
                  <a:lnTo>
                    <a:pt x="794740" y="4693094"/>
                  </a:lnTo>
                  <a:lnTo>
                    <a:pt x="746963" y="4692205"/>
                  </a:lnTo>
                  <a:lnTo>
                    <a:pt x="699046" y="4691138"/>
                  </a:lnTo>
                  <a:lnTo>
                    <a:pt x="651306" y="4689868"/>
                  </a:lnTo>
                  <a:lnTo>
                    <a:pt x="604050" y="4688344"/>
                  </a:lnTo>
                  <a:lnTo>
                    <a:pt x="557631" y="4686541"/>
                  </a:lnTo>
                  <a:lnTo>
                    <a:pt x="380834" y="4680153"/>
                  </a:lnTo>
                  <a:lnTo>
                    <a:pt x="76352" y="4673143"/>
                  </a:lnTo>
                  <a:lnTo>
                    <a:pt x="76365" y="4672774"/>
                  </a:lnTo>
                  <a:lnTo>
                    <a:pt x="76911" y="4644568"/>
                  </a:lnTo>
                  <a:lnTo>
                    <a:pt x="0" y="4681207"/>
                  </a:lnTo>
                  <a:lnTo>
                    <a:pt x="75450" y="4720755"/>
                  </a:lnTo>
                  <a:lnTo>
                    <a:pt x="75996" y="4692193"/>
                  </a:lnTo>
                  <a:lnTo>
                    <a:pt x="154571" y="4693666"/>
                  </a:lnTo>
                  <a:lnTo>
                    <a:pt x="223227" y="4695088"/>
                  </a:lnTo>
                  <a:lnTo>
                    <a:pt x="298780" y="4696904"/>
                  </a:lnTo>
                  <a:lnTo>
                    <a:pt x="380225" y="4699190"/>
                  </a:lnTo>
                  <a:lnTo>
                    <a:pt x="466585" y="4702048"/>
                  </a:lnTo>
                  <a:lnTo>
                    <a:pt x="511289" y="4703724"/>
                  </a:lnTo>
                  <a:lnTo>
                    <a:pt x="650760" y="4708906"/>
                  </a:lnTo>
                  <a:lnTo>
                    <a:pt x="1019962" y="4715230"/>
                  </a:lnTo>
                  <a:lnTo>
                    <a:pt x="1097775" y="4716450"/>
                  </a:lnTo>
                  <a:lnTo>
                    <a:pt x="1132738" y="4717212"/>
                  </a:lnTo>
                  <a:lnTo>
                    <a:pt x="1164640" y="4718101"/>
                  </a:lnTo>
                  <a:lnTo>
                    <a:pt x="1193253" y="4719167"/>
                  </a:lnTo>
                  <a:lnTo>
                    <a:pt x="1218057" y="4720437"/>
                  </a:lnTo>
                  <a:lnTo>
                    <a:pt x="1218120" y="4719155"/>
                  </a:lnTo>
                  <a:lnTo>
                    <a:pt x="1218323" y="4715218"/>
                  </a:lnTo>
                  <a:lnTo>
                    <a:pt x="1219034" y="4701413"/>
                  </a:lnTo>
                  <a:close/>
                </a:path>
                <a:path w="6269990" h="4805045">
                  <a:moveTo>
                    <a:pt x="2385479" y="4753419"/>
                  </a:moveTo>
                  <a:lnTo>
                    <a:pt x="1584845" y="4719498"/>
                  </a:lnTo>
                  <a:lnTo>
                    <a:pt x="1584883" y="4718685"/>
                  </a:lnTo>
                  <a:lnTo>
                    <a:pt x="1586064" y="4690948"/>
                  </a:lnTo>
                  <a:lnTo>
                    <a:pt x="1508328" y="4725784"/>
                  </a:lnTo>
                  <a:lnTo>
                    <a:pt x="1582839" y="4767072"/>
                  </a:lnTo>
                  <a:lnTo>
                    <a:pt x="1584045" y="4738535"/>
                  </a:lnTo>
                  <a:lnTo>
                    <a:pt x="2384679" y="4772457"/>
                  </a:lnTo>
                  <a:lnTo>
                    <a:pt x="2385479" y="4753419"/>
                  </a:lnTo>
                  <a:close/>
                </a:path>
                <a:path w="6269990" h="4805045">
                  <a:moveTo>
                    <a:pt x="3926738" y="4310964"/>
                  </a:moveTo>
                  <a:lnTo>
                    <a:pt x="3920998" y="4293184"/>
                  </a:lnTo>
                  <a:lnTo>
                    <a:pt x="3912565" y="4295724"/>
                  </a:lnTo>
                  <a:lnTo>
                    <a:pt x="3912832" y="4295724"/>
                  </a:lnTo>
                  <a:lnTo>
                    <a:pt x="3903192" y="4298264"/>
                  </a:lnTo>
                  <a:lnTo>
                    <a:pt x="3903332" y="4298264"/>
                  </a:lnTo>
                  <a:lnTo>
                    <a:pt x="3880802" y="4303344"/>
                  </a:lnTo>
                  <a:lnTo>
                    <a:pt x="3868013" y="4307167"/>
                  </a:lnTo>
                  <a:lnTo>
                    <a:pt x="3854323" y="4310964"/>
                  </a:lnTo>
                  <a:lnTo>
                    <a:pt x="3839807" y="4316044"/>
                  </a:lnTo>
                  <a:lnTo>
                    <a:pt x="3824579" y="4321124"/>
                  </a:lnTo>
                  <a:lnTo>
                    <a:pt x="3808730" y="4326217"/>
                  </a:lnTo>
                  <a:lnTo>
                    <a:pt x="3792347" y="4332567"/>
                  </a:lnTo>
                  <a:lnTo>
                    <a:pt x="3775557" y="4340174"/>
                  </a:lnTo>
                  <a:lnTo>
                    <a:pt x="3749637" y="4351617"/>
                  </a:lnTo>
                  <a:lnTo>
                    <a:pt x="3714407" y="4371924"/>
                  </a:lnTo>
                  <a:lnTo>
                    <a:pt x="3679037" y="4397324"/>
                  </a:lnTo>
                  <a:lnTo>
                    <a:pt x="3646690" y="4427817"/>
                  </a:lnTo>
                  <a:lnTo>
                    <a:pt x="3631908" y="4445584"/>
                  </a:lnTo>
                  <a:lnTo>
                    <a:pt x="3624757" y="4453217"/>
                  </a:lnTo>
                  <a:lnTo>
                    <a:pt x="3617760" y="4463364"/>
                  </a:lnTo>
                  <a:lnTo>
                    <a:pt x="3610838" y="4472267"/>
                  </a:lnTo>
                  <a:lnTo>
                    <a:pt x="3597275" y="4490034"/>
                  </a:lnTo>
                  <a:lnTo>
                    <a:pt x="3570236" y="4528134"/>
                  </a:lnTo>
                  <a:lnTo>
                    <a:pt x="3556355" y="4547184"/>
                  </a:lnTo>
                  <a:lnTo>
                    <a:pt x="3556482" y="4547184"/>
                  </a:lnTo>
                  <a:lnTo>
                    <a:pt x="3542004" y="4566234"/>
                  </a:lnTo>
                  <a:lnTo>
                    <a:pt x="3542144" y="4566234"/>
                  </a:lnTo>
                  <a:lnTo>
                    <a:pt x="3534638" y="4575124"/>
                  </a:lnTo>
                  <a:lnTo>
                    <a:pt x="3527031" y="4585284"/>
                  </a:lnTo>
                  <a:lnTo>
                    <a:pt x="3527171" y="4584014"/>
                  </a:lnTo>
                  <a:lnTo>
                    <a:pt x="3519220" y="4594174"/>
                  </a:lnTo>
                  <a:lnTo>
                    <a:pt x="3519373" y="4594174"/>
                  </a:lnTo>
                  <a:lnTo>
                    <a:pt x="3511156" y="4603064"/>
                  </a:lnTo>
                  <a:lnTo>
                    <a:pt x="3511334" y="4603064"/>
                  </a:lnTo>
                  <a:lnTo>
                    <a:pt x="3502837" y="4611967"/>
                  </a:lnTo>
                  <a:lnTo>
                    <a:pt x="3503028" y="4610684"/>
                  </a:lnTo>
                  <a:lnTo>
                    <a:pt x="3494227" y="4619574"/>
                  </a:lnTo>
                  <a:lnTo>
                    <a:pt x="3494443" y="4619574"/>
                  </a:lnTo>
                  <a:lnTo>
                    <a:pt x="3485299" y="4628464"/>
                  </a:lnTo>
                  <a:lnTo>
                    <a:pt x="3485540" y="4627194"/>
                  </a:lnTo>
                  <a:lnTo>
                    <a:pt x="3476040" y="4636084"/>
                  </a:lnTo>
                  <a:lnTo>
                    <a:pt x="3476294" y="4636084"/>
                  </a:lnTo>
                  <a:lnTo>
                    <a:pt x="3466414" y="4643717"/>
                  </a:lnTo>
                  <a:lnTo>
                    <a:pt x="3466693" y="4643717"/>
                  </a:lnTo>
                  <a:lnTo>
                    <a:pt x="3456394" y="4651324"/>
                  </a:lnTo>
                  <a:lnTo>
                    <a:pt x="3456698" y="4651324"/>
                  </a:lnTo>
                  <a:lnTo>
                    <a:pt x="3445980" y="4657674"/>
                  </a:lnTo>
                  <a:lnTo>
                    <a:pt x="3446297" y="4657674"/>
                  </a:lnTo>
                  <a:lnTo>
                    <a:pt x="3435108" y="4665294"/>
                  </a:lnTo>
                  <a:lnTo>
                    <a:pt x="3435375" y="4665294"/>
                  </a:lnTo>
                  <a:lnTo>
                    <a:pt x="3424047" y="4671644"/>
                  </a:lnTo>
                  <a:lnTo>
                    <a:pt x="3424237" y="4671644"/>
                  </a:lnTo>
                  <a:lnTo>
                    <a:pt x="3413112" y="4677994"/>
                  </a:lnTo>
                  <a:lnTo>
                    <a:pt x="3413315" y="4677994"/>
                  </a:lnTo>
                  <a:lnTo>
                    <a:pt x="3402368" y="4683074"/>
                  </a:lnTo>
                  <a:lnTo>
                    <a:pt x="3402571" y="4683074"/>
                  </a:lnTo>
                  <a:lnTo>
                    <a:pt x="3391776" y="4688167"/>
                  </a:lnTo>
                  <a:lnTo>
                    <a:pt x="3391992" y="4688167"/>
                  </a:lnTo>
                  <a:lnTo>
                    <a:pt x="3381337" y="4693234"/>
                  </a:lnTo>
                  <a:lnTo>
                    <a:pt x="3381552" y="4693234"/>
                  </a:lnTo>
                  <a:lnTo>
                    <a:pt x="3371024" y="4697044"/>
                  </a:lnTo>
                  <a:lnTo>
                    <a:pt x="3371240" y="4697044"/>
                  </a:lnTo>
                  <a:lnTo>
                    <a:pt x="3360826" y="4702124"/>
                  </a:lnTo>
                  <a:lnTo>
                    <a:pt x="3361042" y="4702124"/>
                  </a:lnTo>
                  <a:lnTo>
                    <a:pt x="3350704" y="4705934"/>
                  </a:lnTo>
                  <a:lnTo>
                    <a:pt x="3350920" y="4705934"/>
                  </a:lnTo>
                  <a:lnTo>
                    <a:pt x="3340646" y="4708474"/>
                  </a:lnTo>
                  <a:lnTo>
                    <a:pt x="3340862" y="4708474"/>
                  </a:lnTo>
                  <a:lnTo>
                    <a:pt x="3330638" y="4712284"/>
                  </a:lnTo>
                  <a:lnTo>
                    <a:pt x="3330854" y="4712284"/>
                  </a:lnTo>
                  <a:lnTo>
                    <a:pt x="3320656" y="4714824"/>
                  </a:lnTo>
                  <a:lnTo>
                    <a:pt x="3320859" y="4714824"/>
                  </a:lnTo>
                  <a:lnTo>
                    <a:pt x="3310686" y="4717364"/>
                  </a:lnTo>
                  <a:lnTo>
                    <a:pt x="3310877" y="4717364"/>
                  </a:lnTo>
                  <a:lnTo>
                    <a:pt x="3300692" y="4719917"/>
                  </a:lnTo>
                  <a:lnTo>
                    <a:pt x="3300882" y="4719917"/>
                  </a:lnTo>
                  <a:lnTo>
                    <a:pt x="3290671" y="4722444"/>
                  </a:lnTo>
                  <a:lnTo>
                    <a:pt x="3290836" y="4722444"/>
                  </a:lnTo>
                  <a:lnTo>
                    <a:pt x="3280587" y="4724984"/>
                  </a:lnTo>
                  <a:lnTo>
                    <a:pt x="3280740" y="4724984"/>
                  </a:lnTo>
                  <a:lnTo>
                    <a:pt x="3270440" y="4726267"/>
                  </a:lnTo>
                  <a:lnTo>
                    <a:pt x="3270580" y="4726267"/>
                  </a:lnTo>
                  <a:lnTo>
                    <a:pt x="3260191" y="4728794"/>
                  </a:lnTo>
                  <a:lnTo>
                    <a:pt x="3249828" y="4730064"/>
                  </a:lnTo>
                  <a:lnTo>
                    <a:pt x="3249980" y="4730064"/>
                  </a:lnTo>
                  <a:lnTo>
                    <a:pt x="3228644" y="4733874"/>
                  </a:lnTo>
                  <a:lnTo>
                    <a:pt x="3228797" y="4733874"/>
                  </a:lnTo>
                  <a:lnTo>
                    <a:pt x="3206927" y="4736414"/>
                  </a:lnTo>
                  <a:lnTo>
                    <a:pt x="3135973" y="4745317"/>
                  </a:lnTo>
                  <a:lnTo>
                    <a:pt x="3068904" y="4755464"/>
                  </a:lnTo>
                  <a:lnTo>
                    <a:pt x="3069082" y="4755464"/>
                  </a:lnTo>
                  <a:lnTo>
                    <a:pt x="3055150" y="4756734"/>
                  </a:lnTo>
                  <a:lnTo>
                    <a:pt x="3055315" y="4756734"/>
                  </a:lnTo>
                  <a:lnTo>
                    <a:pt x="3041408" y="4758017"/>
                  </a:lnTo>
                  <a:lnTo>
                    <a:pt x="3041561" y="4758017"/>
                  </a:lnTo>
                  <a:lnTo>
                    <a:pt x="3027832" y="4759274"/>
                  </a:lnTo>
                  <a:lnTo>
                    <a:pt x="3014027" y="4760544"/>
                  </a:lnTo>
                  <a:lnTo>
                    <a:pt x="3014167" y="4760544"/>
                  </a:lnTo>
                  <a:lnTo>
                    <a:pt x="3000552" y="4761814"/>
                  </a:lnTo>
                  <a:lnTo>
                    <a:pt x="2986900" y="4763084"/>
                  </a:lnTo>
                  <a:lnTo>
                    <a:pt x="2960268" y="4763084"/>
                  </a:lnTo>
                  <a:lnTo>
                    <a:pt x="2946971" y="4764367"/>
                  </a:lnTo>
                  <a:lnTo>
                    <a:pt x="2921165" y="4764367"/>
                  </a:lnTo>
                  <a:lnTo>
                    <a:pt x="2895752" y="4763084"/>
                  </a:lnTo>
                  <a:lnTo>
                    <a:pt x="2871482" y="4763084"/>
                  </a:lnTo>
                  <a:lnTo>
                    <a:pt x="2847886" y="4761814"/>
                  </a:lnTo>
                  <a:lnTo>
                    <a:pt x="2825508" y="4760544"/>
                  </a:lnTo>
                  <a:lnTo>
                    <a:pt x="2796844" y="4758258"/>
                  </a:lnTo>
                  <a:lnTo>
                    <a:pt x="2796946" y="4756734"/>
                  </a:lnTo>
                  <a:lnTo>
                    <a:pt x="2798800" y="4730064"/>
                  </a:lnTo>
                  <a:lnTo>
                    <a:pt x="2720187" y="4761814"/>
                  </a:lnTo>
                  <a:lnTo>
                    <a:pt x="2793619" y="4804994"/>
                  </a:lnTo>
                  <a:lnTo>
                    <a:pt x="2795524" y="4777308"/>
                  </a:lnTo>
                  <a:lnTo>
                    <a:pt x="2824302" y="4779594"/>
                  </a:lnTo>
                  <a:lnTo>
                    <a:pt x="2870619" y="4782134"/>
                  </a:lnTo>
                  <a:lnTo>
                    <a:pt x="2895333" y="4782134"/>
                  </a:lnTo>
                  <a:lnTo>
                    <a:pt x="2920898" y="4783417"/>
                  </a:lnTo>
                  <a:lnTo>
                    <a:pt x="2947263" y="4783417"/>
                  </a:lnTo>
                  <a:lnTo>
                    <a:pt x="2960662" y="4782134"/>
                  </a:lnTo>
                  <a:lnTo>
                    <a:pt x="2987891" y="4782134"/>
                  </a:lnTo>
                  <a:lnTo>
                    <a:pt x="3057575" y="4775784"/>
                  </a:lnTo>
                  <a:lnTo>
                    <a:pt x="3071660" y="4773244"/>
                  </a:lnTo>
                  <a:lnTo>
                    <a:pt x="3085681" y="4771974"/>
                  </a:lnTo>
                  <a:lnTo>
                    <a:pt x="3112833" y="4768164"/>
                  </a:lnTo>
                  <a:lnTo>
                    <a:pt x="3112706" y="4768164"/>
                  </a:lnTo>
                  <a:lnTo>
                    <a:pt x="3138513" y="4764367"/>
                  </a:lnTo>
                  <a:lnTo>
                    <a:pt x="3209328" y="4755464"/>
                  </a:lnTo>
                  <a:lnTo>
                    <a:pt x="3231375" y="4751667"/>
                  </a:lnTo>
                  <a:lnTo>
                    <a:pt x="3263468" y="4747844"/>
                  </a:lnTo>
                  <a:lnTo>
                    <a:pt x="3273983" y="4745317"/>
                  </a:lnTo>
                  <a:lnTo>
                    <a:pt x="3284436" y="4744034"/>
                  </a:lnTo>
                  <a:lnTo>
                    <a:pt x="3325965" y="4733874"/>
                  </a:lnTo>
                  <a:lnTo>
                    <a:pt x="3336366" y="4730064"/>
                  </a:lnTo>
                  <a:lnTo>
                    <a:pt x="3346793" y="4727524"/>
                  </a:lnTo>
                  <a:lnTo>
                    <a:pt x="3367836" y="4719917"/>
                  </a:lnTo>
                  <a:lnTo>
                    <a:pt x="3378479" y="4714824"/>
                  </a:lnTo>
                  <a:lnTo>
                    <a:pt x="3389223" y="4711014"/>
                  </a:lnTo>
                  <a:lnTo>
                    <a:pt x="3400082" y="4705934"/>
                  </a:lnTo>
                  <a:lnTo>
                    <a:pt x="3411080" y="4699584"/>
                  </a:lnTo>
                  <a:lnTo>
                    <a:pt x="3422231" y="4694517"/>
                  </a:lnTo>
                  <a:lnTo>
                    <a:pt x="3433546" y="4688167"/>
                  </a:lnTo>
                  <a:lnTo>
                    <a:pt x="3445091" y="4681817"/>
                  </a:lnTo>
                  <a:lnTo>
                    <a:pt x="3456571" y="4674184"/>
                  </a:lnTo>
                  <a:lnTo>
                    <a:pt x="3467608" y="4666564"/>
                  </a:lnTo>
                  <a:lnTo>
                    <a:pt x="3478199" y="4658944"/>
                  </a:lnTo>
                  <a:lnTo>
                    <a:pt x="3488347" y="4650067"/>
                  </a:lnTo>
                  <a:lnTo>
                    <a:pt x="3498100" y="4642434"/>
                  </a:lnTo>
                  <a:lnTo>
                    <a:pt x="3507473" y="4633544"/>
                  </a:lnTo>
                  <a:lnTo>
                    <a:pt x="3512616" y="4628464"/>
                  </a:lnTo>
                  <a:lnTo>
                    <a:pt x="3516477" y="4624667"/>
                  </a:lnTo>
                  <a:lnTo>
                    <a:pt x="3525164" y="4615764"/>
                  </a:lnTo>
                  <a:lnTo>
                    <a:pt x="3528745" y="4611967"/>
                  </a:lnTo>
                  <a:lnTo>
                    <a:pt x="3533533" y="4606874"/>
                  </a:lnTo>
                  <a:lnTo>
                    <a:pt x="3541636" y="4596714"/>
                  </a:lnTo>
                  <a:lnTo>
                    <a:pt x="3549472" y="4587824"/>
                  </a:lnTo>
                  <a:lnTo>
                    <a:pt x="3551377" y="4585284"/>
                  </a:lnTo>
                  <a:lnTo>
                    <a:pt x="3557105" y="4577664"/>
                  </a:lnTo>
                  <a:lnTo>
                    <a:pt x="3571710" y="4558614"/>
                  </a:lnTo>
                  <a:lnTo>
                    <a:pt x="3585730" y="4539564"/>
                  </a:lnTo>
                  <a:lnTo>
                    <a:pt x="3612769" y="4501464"/>
                  </a:lnTo>
                  <a:lnTo>
                    <a:pt x="3626180" y="4483684"/>
                  </a:lnTo>
                  <a:lnTo>
                    <a:pt x="3632898" y="4474794"/>
                  </a:lnTo>
                  <a:lnTo>
                    <a:pt x="3639718" y="4465917"/>
                  </a:lnTo>
                  <a:lnTo>
                    <a:pt x="3646614" y="4457014"/>
                  </a:lnTo>
                  <a:lnTo>
                    <a:pt x="3646487" y="4457014"/>
                  </a:lnTo>
                  <a:lnTo>
                    <a:pt x="3653637" y="4449394"/>
                  </a:lnTo>
                  <a:lnTo>
                    <a:pt x="3653472" y="4449394"/>
                  </a:lnTo>
                  <a:lnTo>
                    <a:pt x="3660787" y="4440517"/>
                  </a:lnTo>
                  <a:lnTo>
                    <a:pt x="3660597" y="4440517"/>
                  </a:lnTo>
                  <a:lnTo>
                    <a:pt x="3668103" y="4432884"/>
                  </a:lnTo>
                  <a:lnTo>
                    <a:pt x="3667887" y="4432884"/>
                  </a:lnTo>
                  <a:lnTo>
                    <a:pt x="3675596" y="4425264"/>
                  </a:lnTo>
                  <a:lnTo>
                    <a:pt x="3675342" y="4426534"/>
                  </a:lnTo>
                  <a:lnTo>
                    <a:pt x="3676662" y="4425264"/>
                  </a:lnTo>
                  <a:lnTo>
                    <a:pt x="3683279" y="4418914"/>
                  </a:lnTo>
                  <a:lnTo>
                    <a:pt x="3683000" y="4418914"/>
                  </a:lnTo>
                  <a:lnTo>
                    <a:pt x="3691204" y="4412564"/>
                  </a:lnTo>
                  <a:lnTo>
                    <a:pt x="3690886" y="4412564"/>
                  </a:lnTo>
                  <a:lnTo>
                    <a:pt x="3699383" y="4406214"/>
                  </a:lnTo>
                  <a:lnTo>
                    <a:pt x="3699116" y="4406214"/>
                  </a:lnTo>
                  <a:lnTo>
                    <a:pt x="3707765" y="4399864"/>
                  </a:lnTo>
                  <a:lnTo>
                    <a:pt x="3707574" y="4399864"/>
                  </a:lnTo>
                  <a:lnTo>
                    <a:pt x="3716236" y="4393514"/>
                  </a:lnTo>
                  <a:lnTo>
                    <a:pt x="3716045" y="4393514"/>
                  </a:lnTo>
                  <a:lnTo>
                    <a:pt x="3724706" y="4388434"/>
                  </a:lnTo>
                  <a:lnTo>
                    <a:pt x="3724529" y="4388434"/>
                  </a:lnTo>
                  <a:lnTo>
                    <a:pt x="3733190" y="4383367"/>
                  </a:lnTo>
                  <a:lnTo>
                    <a:pt x="3733000" y="4383367"/>
                  </a:lnTo>
                  <a:lnTo>
                    <a:pt x="3741648" y="4378274"/>
                  </a:lnTo>
                  <a:lnTo>
                    <a:pt x="3741458" y="4378274"/>
                  </a:lnTo>
                  <a:lnTo>
                    <a:pt x="3750081" y="4373194"/>
                  </a:lnTo>
                  <a:lnTo>
                    <a:pt x="3749903" y="4373194"/>
                  </a:lnTo>
                  <a:lnTo>
                    <a:pt x="3758476" y="4369384"/>
                  </a:lnTo>
                  <a:lnTo>
                    <a:pt x="3758311" y="4369384"/>
                  </a:lnTo>
                  <a:lnTo>
                    <a:pt x="3766832" y="4364317"/>
                  </a:lnTo>
                  <a:lnTo>
                    <a:pt x="3766667" y="4364317"/>
                  </a:lnTo>
                  <a:lnTo>
                    <a:pt x="3775125" y="4360494"/>
                  </a:lnTo>
                  <a:lnTo>
                    <a:pt x="3774973" y="4360494"/>
                  </a:lnTo>
                  <a:lnTo>
                    <a:pt x="3783355" y="4356684"/>
                  </a:lnTo>
                  <a:lnTo>
                    <a:pt x="3783126" y="4356684"/>
                  </a:lnTo>
                  <a:lnTo>
                    <a:pt x="3799662" y="4350334"/>
                  </a:lnTo>
                  <a:lnTo>
                    <a:pt x="3799370" y="4350334"/>
                  </a:lnTo>
                  <a:lnTo>
                    <a:pt x="3815473" y="4343984"/>
                  </a:lnTo>
                  <a:lnTo>
                    <a:pt x="3815219" y="4343984"/>
                  </a:lnTo>
                  <a:lnTo>
                    <a:pt x="3830828" y="4338917"/>
                  </a:lnTo>
                  <a:lnTo>
                    <a:pt x="3830599" y="4338917"/>
                  </a:lnTo>
                  <a:lnTo>
                    <a:pt x="3845610" y="4333824"/>
                  </a:lnTo>
                  <a:lnTo>
                    <a:pt x="3845420" y="4333824"/>
                  </a:lnTo>
                  <a:lnTo>
                    <a:pt x="3859746" y="4330014"/>
                  </a:lnTo>
                  <a:lnTo>
                    <a:pt x="3859593" y="4330014"/>
                  </a:lnTo>
                  <a:lnTo>
                    <a:pt x="3873169" y="4326217"/>
                  </a:lnTo>
                  <a:lnTo>
                    <a:pt x="3885781" y="4322394"/>
                  </a:lnTo>
                  <a:lnTo>
                    <a:pt x="3908336" y="4316044"/>
                  </a:lnTo>
                  <a:lnTo>
                    <a:pt x="3918178" y="4313517"/>
                  </a:lnTo>
                  <a:lnTo>
                    <a:pt x="3926738" y="4310964"/>
                  </a:lnTo>
                  <a:close/>
                </a:path>
                <a:path w="6269990" h="4805045">
                  <a:moveTo>
                    <a:pt x="4963211" y="2558046"/>
                  </a:moveTo>
                  <a:lnTo>
                    <a:pt x="4939868" y="2670543"/>
                  </a:lnTo>
                  <a:lnTo>
                    <a:pt x="4934178" y="2825432"/>
                  </a:lnTo>
                  <a:lnTo>
                    <a:pt x="4927930" y="3002343"/>
                  </a:lnTo>
                  <a:lnTo>
                    <a:pt x="4921961" y="3181629"/>
                  </a:lnTo>
                  <a:lnTo>
                    <a:pt x="4916741" y="3345713"/>
                  </a:lnTo>
                  <a:lnTo>
                    <a:pt x="4912347" y="3489883"/>
                  </a:lnTo>
                  <a:lnTo>
                    <a:pt x="4910544" y="3554387"/>
                  </a:lnTo>
                  <a:lnTo>
                    <a:pt x="4909058" y="3613747"/>
                  </a:lnTo>
                  <a:lnTo>
                    <a:pt x="4907915" y="3667937"/>
                  </a:lnTo>
                  <a:lnTo>
                    <a:pt x="4907165" y="3716312"/>
                  </a:lnTo>
                  <a:lnTo>
                    <a:pt x="4907292" y="3719207"/>
                  </a:lnTo>
                  <a:lnTo>
                    <a:pt x="4907623" y="3723817"/>
                  </a:lnTo>
                  <a:lnTo>
                    <a:pt x="4878730" y="3726637"/>
                  </a:lnTo>
                  <a:lnTo>
                    <a:pt x="4924082" y="3798760"/>
                  </a:lnTo>
                  <a:lnTo>
                    <a:pt x="4945608" y="3742575"/>
                  </a:lnTo>
                  <a:lnTo>
                    <a:pt x="4954562" y="3719207"/>
                  </a:lnTo>
                  <a:lnTo>
                    <a:pt x="4926584" y="3721951"/>
                  </a:lnTo>
                  <a:lnTo>
                    <a:pt x="4926228" y="3717163"/>
                  </a:lnTo>
                  <a:lnTo>
                    <a:pt x="4926203" y="3716756"/>
                  </a:lnTo>
                  <a:lnTo>
                    <a:pt x="4926215" y="3716312"/>
                  </a:lnTo>
                  <a:lnTo>
                    <a:pt x="4926952" y="3668306"/>
                  </a:lnTo>
                  <a:lnTo>
                    <a:pt x="4928095" y="3614204"/>
                  </a:lnTo>
                  <a:lnTo>
                    <a:pt x="4929581" y="3554895"/>
                  </a:lnTo>
                  <a:lnTo>
                    <a:pt x="4931372" y="3490455"/>
                  </a:lnTo>
                  <a:lnTo>
                    <a:pt x="4935766" y="3346310"/>
                  </a:lnTo>
                  <a:lnTo>
                    <a:pt x="4940998" y="3182251"/>
                  </a:lnTo>
                  <a:lnTo>
                    <a:pt x="4946955" y="3003004"/>
                  </a:lnTo>
                  <a:lnTo>
                    <a:pt x="4953203" y="2826131"/>
                  </a:lnTo>
                  <a:lnTo>
                    <a:pt x="4958905" y="2671254"/>
                  </a:lnTo>
                  <a:lnTo>
                    <a:pt x="4963211" y="2558046"/>
                  </a:lnTo>
                  <a:close/>
                </a:path>
                <a:path w="6269990" h="4805045">
                  <a:moveTo>
                    <a:pt x="5623001" y="1183779"/>
                  </a:moveTo>
                  <a:lnTo>
                    <a:pt x="5533644" y="1288376"/>
                  </a:lnTo>
                  <a:lnTo>
                    <a:pt x="5449405" y="1420787"/>
                  </a:lnTo>
                  <a:lnTo>
                    <a:pt x="5400433" y="1498257"/>
                  </a:lnTo>
                  <a:lnTo>
                    <a:pt x="5351945" y="1575460"/>
                  </a:lnTo>
                  <a:lnTo>
                    <a:pt x="5306098" y="1649158"/>
                  </a:lnTo>
                  <a:lnTo>
                    <a:pt x="5258968" y="1726018"/>
                  </a:lnTo>
                  <a:lnTo>
                    <a:pt x="5182222" y="1851583"/>
                  </a:lnTo>
                  <a:lnTo>
                    <a:pt x="5156251" y="1895767"/>
                  </a:lnTo>
                  <a:lnTo>
                    <a:pt x="5133873" y="1937639"/>
                  </a:lnTo>
                  <a:lnTo>
                    <a:pt x="5110124" y="1987042"/>
                  </a:lnTo>
                  <a:lnTo>
                    <a:pt x="5091798" y="2027936"/>
                  </a:lnTo>
                  <a:lnTo>
                    <a:pt x="5075098" y="2069439"/>
                  </a:lnTo>
                  <a:lnTo>
                    <a:pt x="5060632" y="2109584"/>
                  </a:lnTo>
                  <a:lnTo>
                    <a:pt x="5048186" y="2147709"/>
                  </a:lnTo>
                  <a:lnTo>
                    <a:pt x="5032819" y="2199551"/>
                  </a:lnTo>
                  <a:lnTo>
                    <a:pt x="5032019" y="2202383"/>
                  </a:lnTo>
                  <a:lnTo>
                    <a:pt x="5004524" y="2194636"/>
                  </a:lnTo>
                  <a:lnTo>
                    <a:pt x="5020564" y="2278316"/>
                  </a:lnTo>
                  <a:lnTo>
                    <a:pt x="5068240" y="2225878"/>
                  </a:lnTo>
                  <a:lnTo>
                    <a:pt x="5077879" y="2215286"/>
                  </a:lnTo>
                  <a:lnTo>
                    <a:pt x="5050358" y="2207552"/>
                  </a:lnTo>
                  <a:lnTo>
                    <a:pt x="5051120" y="2204834"/>
                  </a:lnTo>
                  <a:lnTo>
                    <a:pt x="5060874" y="2171319"/>
                  </a:lnTo>
                  <a:lnTo>
                    <a:pt x="5060912" y="2171192"/>
                  </a:lnTo>
                  <a:lnTo>
                    <a:pt x="5066347" y="2153450"/>
                  </a:lnTo>
                  <a:lnTo>
                    <a:pt x="5072253" y="2134920"/>
                  </a:lnTo>
                  <a:lnTo>
                    <a:pt x="5078628" y="2115832"/>
                  </a:lnTo>
                  <a:lnTo>
                    <a:pt x="5078679" y="2115693"/>
                  </a:lnTo>
                  <a:lnTo>
                    <a:pt x="5085486" y="2096262"/>
                  </a:lnTo>
                  <a:lnTo>
                    <a:pt x="5092878" y="2076284"/>
                  </a:lnTo>
                  <a:lnTo>
                    <a:pt x="5092941" y="2076119"/>
                  </a:lnTo>
                  <a:lnTo>
                    <a:pt x="5100790" y="2056015"/>
                  </a:lnTo>
                  <a:lnTo>
                    <a:pt x="5100866" y="2055837"/>
                  </a:lnTo>
                  <a:lnTo>
                    <a:pt x="5109273" y="2035505"/>
                  </a:lnTo>
                  <a:lnTo>
                    <a:pt x="5109362" y="2035314"/>
                  </a:lnTo>
                  <a:lnTo>
                    <a:pt x="5118379" y="2014791"/>
                  </a:lnTo>
                  <a:lnTo>
                    <a:pt x="5118443" y="2014664"/>
                  </a:lnTo>
                  <a:lnTo>
                    <a:pt x="5127396" y="1995068"/>
                  </a:lnTo>
                  <a:lnTo>
                    <a:pt x="5135689" y="1977326"/>
                  </a:lnTo>
                  <a:lnTo>
                    <a:pt x="5143436" y="1961197"/>
                  </a:lnTo>
                  <a:lnTo>
                    <a:pt x="5150840" y="1946300"/>
                  </a:lnTo>
                  <a:lnTo>
                    <a:pt x="5150904" y="1946173"/>
                  </a:lnTo>
                  <a:lnTo>
                    <a:pt x="5158067" y="1932254"/>
                  </a:lnTo>
                  <a:lnTo>
                    <a:pt x="5158143" y="1932114"/>
                  </a:lnTo>
                  <a:lnTo>
                    <a:pt x="5165331" y="1918665"/>
                  </a:lnTo>
                  <a:lnTo>
                    <a:pt x="5165407" y="1918538"/>
                  </a:lnTo>
                  <a:lnTo>
                    <a:pt x="5172811" y="1905177"/>
                  </a:lnTo>
                  <a:lnTo>
                    <a:pt x="5180698" y="1891423"/>
                  </a:lnTo>
                  <a:lnTo>
                    <a:pt x="5180774" y="1891296"/>
                  </a:lnTo>
                  <a:lnTo>
                    <a:pt x="5198503" y="1861451"/>
                  </a:lnTo>
                  <a:lnTo>
                    <a:pt x="5281295" y="1726031"/>
                  </a:lnTo>
                  <a:lnTo>
                    <a:pt x="5322278" y="1659204"/>
                  </a:lnTo>
                  <a:lnTo>
                    <a:pt x="5368087" y="1585569"/>
                  </a:lnTo>
                  <a:lnTo>
                    <a:pt x="5416537" y="1508417"/>
                  </a:lnTo>
                  <a:lnTo>
                    <a:pt x="5465483" y="1431010"/>
                  </a:lnTo>
                  <a:lnTo>
                    <a:pt x="5556212" y="1288389"/>
                  </a:lnTo>
                  <a:lnTo>
                    <a:pt x="5623001" y="1183779"/>
                  </a:lnTo>
                  <a:close/>
                </a:path>
                <a:path w="6269990" h="4805045">
                  <a:moveTo>
                    <a:pt x="6131420" y="3972979"/>
                  </a:moveTo>
                  <a:lnTo>
                    <a:pt x="6131331" y="3956901"/>
                  </a:lnTo>
                  <a:lnTo>
                    <a:pt x="6131318" y="3953929"/>
                  </a:lnTo>
                  <a:lnTo>
                    <a:pt x="5786755" y="3955910"/>
                  </a:lnTo>
                  <a:lnTo>
                    <a:pt x="5641327" y="3956570"/>
                  </a:lnTo>
                  <a:lnTo>
                    <a:pt x="5495874" y="3956901"/>
                  </a:lnTo>
                  <a:lnTo>
                    <a:pt x="5426049" y="3956875"/>
                  </a:lnTo>
                  <a:lnTo>
                    <a:pt x="5359654" y="3956697"/>
                  </a:lnTo>
                  <a:lnTo>
                    <a:pt x="5297856" y="3956342"/>
                  </a:lnTo>
                  <a:lnTo>
                    <a:pt x="5241899" y="3955783"/>
                  </a:lnTo>
                  <a:lnTo>
                    <a:pt x="5227713" y="3955516"/>
                  </a:lnTo>
                  <a:lnTo>
                    <a:pt x="5227726" y="3955148"/>
                  </a:lnTo>
                  <a:lnTo>
                    <a:pt x="5228323" y="3926979"/>
                  </a:lnTo>
                  <a:lnTo>
                    <a:pt x="5151336" y="3963454"/>
                  </a:lnTo>
                  <a:lnTo>
                    <a:pt x="5226710" y="4003167"/>
                  </a:lnTo>
                  <a:lnTo>
                    <a:pt x="5227307" y="3974554"/>
                  </a:lnTo>
                  <a:lnTo>
                    <a:pt x="5495912" y="3975951"/>
                  </a:lnTo>
                  <a:lnTo>
                    <a:pt x="6131420" y="3972979"/>
                  </a:lnTo>
                  <a:close/>
                </a:path>
                <a:path w="6269990" h="4805045">
                  <a:moveTo>
                    <a:pt x="6269685" y="9410"/>
                  </a:moveTo>
                  <a:lnTo>
                    <a:pt x="6253111" y="0"/>
                  </a:lnTo>
                  <a:lnTo>
                    <a:pt x="5763196" y="862507"/>
                  </a:lnTo>
                  <a:lnTo>
                    <a:pt x="5738355" y="848385"/>
                  </a:lnTo>
                  <a:lnTo>
                    <a:pt x="5733859" y="933462"/>
                  </a:lnTo>
                  <a:lnTo>
                    <a:pt x="5800966" y="888479"/>
                  </a:lnTo>
                  <a:lnTo>
                    <a:pt x="5804624" y="886028"/>
                  </a:lnTo>
                  <a:lnTo>
                    <a:pt x="5779770" y="871918"/>
                  </a:lnTo>
                  <a:lnTo>
                    <a:pt x="6269685" y="9410"/>
                  </a:lnTo>
                  <a:close/>
                </a:path>
              </a:pathLst>
            </a:custGeom>
            <a:solidFill>
              <a:srgbClr val="001F5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352" name="object 85"/>
            <p:cNvPicPr/>
            <p:nvPr/>
          </p:nvPicPr>
          <p:blipFill>
            <a:blip r:embed="rId5"/>
            <a:stretch/>
          </p:blipFill>
          <p:spPr>
            <a:xfrm>
              <a:off x="5817600" y="4642200"/>
              <a:ext cx="1202760" cy="955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53" name="object 86"/>
            <p:cNvSpPr/>
            <p:nvPr/>
          </p:nvSpPr>
          <p:spPr>
            <a:xfrm>
              <a:off x="1672560" y="806760"/>
              <a:ext cx="10889280" cy="5223960"/>
            </a:xfrm>
            <a:custGeom>
              <a:avLst/>
              <a:gdLst>
                <a:gd name="textAreaLeft" fmla="*/ 0 w 10889280"/>
                <a:gd name="textAreaRight" fmla="*/ 10889640 w 10889280"/>
                <a:gd name="textAreaTop" fmla="*/ 0 h 5223960"/>
                <a:gd name="textAreaBottom" fmla="*/ 5224320 h 5223960"/>
              </a:gdLst>
              <a:ahLst/>
              <a:cxnLst/>
              <a:rect l="textAreaLeft" t="textAreaTop" r="textAreaRight" b="textAreaBottom"/>
              <a:pathLst>
                <a:path w="10889615" h="5224145">
                  <a:moveTo>
                    <a:pt x="522935" y="4573460"/>
                  </a:moveTo>
                  <a:lnTo>
                    <a:pt x="504532" y="4564570"/>
                  </a:lnTo>
                  <a:lnTo>
                    <a:pt x="446722" y="4536630"/>
                  </a:lnTo>
                  <a:lnTo>
                    <a:pt x="446722" y="4564570"/>
                  </a:lnTo>
                  <a:lnTo>
                    <a:pt x="420255" y="4564570"/>
                  </a:lnTo>
                  <a:lnTo>
                    <a:pt x="401408" y="4565840"/>
                  </a:lnTo>
                  <a:lnTo>
                    <a:pt x="381990" y="4565840"/>
                  </a:lnTo>
                  <a:lnTo>
                    <a:pt x="301853" y="4574730"/>
                  </a:lnTo>
                  <a:lnTo>
                    <a:pt x="252869" y="4587430"/>
                  </a:lnTo>
                  <a:lnTo>
                    <a:pt x="208546" y="4602670"/>
                  </a:lnTo>
                  <a:lnTo>
                    <a:pt x="191998" y="4609020"/>
                  </a:lnTo>
                  <a:lnTo>
                    <a:pt x="176072" y="4614100"/>
                  </a:lnTo>
                  <a:lnTo>
                    <a:pt x="160731" y="4620450"/>
                  </a:lnTo>
                  <a:lnTo>
                    <a:pt x="146037" y="4628070"/>
                  </a:lnTo>
                  <a:lnTo>
                    <a:pt x="138849" y="4630610"/>
                  </a:lnTo>
                  <a:lnTo>
                    <a:pt x="105308" y="4650930"/>
                  </a:lnTo>
                  <a:lnTo>
                    <a:pt x="99060" y="4654740"/>
                  </a:lnTo>
                  <a:lnTo>
                    <a:pt x="70192" y="4681410"/>
                  </a:lnTo>
                  <a:lnTo>
                    <a:pt x="45580" y="4714430"/>
                  </a:lnTo>
                  <a:lnTo>
                    <a:pt x="36957" y="4730940"/>
                  </a:lnTo>
                  <a:lnTo>
                    <a:pt x="32905" y="4738560"/>
                  </a:lnTo>
                  <a:lnTo>
                    <a:pt x="29070" y="4747450"/>
                  </a:lnTo>
                  <a:lnTo>
                    <a:pt x="25463" y="4756340"/>
                  </a:lnTo>
                  <a:lnTo>
                    <a:pt x="22085" y="4765230"/>
                  </a:lnTo>
                  <a:lnTo>
                    <a:pt x="18948" y="4775390"/>
                  </a:lnTo>
                  <a:lnTo>
                    <a:pt x="16040" y="4784280"/>
                  </a:lnTo>
                  <a:lnTo>
                    <a:pt x="6794" y="4822380"/>
                  </a:lnTo>
                  <a:lnTo>
                    <a:pt x="1409" y="4863020"/>
                  </a:lnTo>
                  <a:lnTo>
                    <a:pt x="0" y="4893500"/>
                  </a:lnTo>
                  <a:lnTo>
                    <a:pt x="38" y="4903660"/>
                  </a:lnTo>
                  <a:lnTo>
                    <a:pt x="2806" y="4944300"/>
                  </a:lnTo>
                  <a:lnTo>
                    <a:pt x="9855" y="4983670"/>
                  </a:lnTo>
                  <a:lnTo>
                    <a:pt x="12306" y="4993830"/>
                  </a:lnTo>
                  <a:lnTo>
                    <a:pt x="15024" y="5003990"/>
                  </a:lnTo>
                  <a:lnTo>
                    <a:pt x="18034" y="5014150"/>
                  </a:lnTo>
                  <a:lnTo>
                    <a:pt x="21336" y="5023040"/>
                  </a:lnTo>
                  <a:lnTo>
                    <a:pt x="24917" y="5033200"/>
                  </a:lnTo>
                  <a:lnTo>
                    <a:pt x="42824" y="5068760"/>
                  </a:lnTo>
                  <a:lnTo>
                    <a:pt x="67868" y="5101780"/>
                  </a:lnTo>
                  <a:lnTo>
                    <a:pt x="98005" y="5129720"/>
                  </a:lnTo>
                  <a:lnTo>
                    <a:pt x="139560" y="5158930"/>
                  </a:lnTo>
                  <a:lnTo>
                    <a:pt x="148082" y="5165280"/>
                  </a:lnTo>
                  <a:lnTo>
                    <a:pt x="164973" y="5174170"/>
                  </a:lnTo>
                  <a:lnTo>
                    <a:pt x="181584" y="5184330"/>
                  </a:lnTo>
                  <a:lnTo>
                    <a:pt x="197612" y="5191950"/>
                  </a:lnTo>
                  <a:lnTo>
                    <a:pt x="212788" y="5199570"/>
                  </a:lnTo>
                  <a:lnTo>
                    <a:pt x="239610" y="5213540"/>
                  </a:lnTo>
                  <a:lnTo>
                    <a:pt x="239445" y="5213540"/>
                  </a:lnTo>
                  <a:lnTo>
                    <a:pt x="250634" y="5218620"/>
                  </a:lnTo>
                  <a:lnTo>
                    <a:pt x="250317" y="5218620"/>
                  </a:lnTo>
                  <a:lnTo>
                    <a:pt x="259676" y="5223700"/>
                  </a:lnTo>
                  <a:lnTo>
                    <a:pt x="269176" y="5207190"/>
                  </a:lnTo>
                  <a:lnTo>
                    <a:pt x="259664" y="5202110"/>
                  </a:lnTo>
                  <a:lnTo>
                    <a:pt x="248234" y="5195760"/>
                  </a:lnTo>
                  <a:lnTo>
                    <a:pt x="221335" y="5183060"/>
                  </a:lnTo>
                  <a:lnTo>
                    <a:pt x="206260" y="5175440"/>
                  </a:lnTo>
                  <a:lnTo>
                    <a:pt x="190487" y="5166550"/>
                  </a:lnTo>
                  <a:lnTo>
                    <a:pt x="190652" y="5166550"/>
                  </a:lnTo>
                  <a:lnTo>
                    <a:pt x="174244" y="5157660"/>
                  </a:lnTo>
                  <a:lnTo>
                    <a:pt x="174472" y="5157660"/>
                  </a:lnTo>
                  <a:lnTo>
                    <a:pt x="157797" y="5148770"/>
                  </a:lnTo>
                  <a:lnTo>
                    <a:pt x="158000" y="5148770"/>
                  </a:lnTo>
                  <a:lnTo>
                    <a:pt x="149656" y="5143690"/>
                  </a:lnTo>
                  <a:lnTo>
                    <a:pt x="149809" y="5143690"/>
                  </a:lnTo>
                  <a:lnTo>
                    <a:pt x="141490" y="5138610"/>
                  </a:lnTo>
                  <a:lnTo>
                    <a:pt x="141655" y="5138610"/>
                  </a:lnTo>
                  <a:lnTo>
                    <a:pt x="133400" y="5132260"/>
                  </a:lnTo>
                  <a:lnTo>
                    <a:pt x="133578" y="5132260"/>
                  </a:lnTo>
                  <a:lnTo>
                    <a:pt x="125425" y="5127180"/>
                  </a:lnTo>
                  <a:lnTo>
                    <a:pt x="125615" y="5127180"/>
                  </a:lnTo>
                  <a:lnTo>
                    <a:pt x="117589" y="5120830"/>
                  </a:lnTo>
                  <a:lnTo>
                    <a:pt x="117792" y="5120830"/>
                  </a:lnTo>
                  <a:lnTo>
                    <a:pt x="111493" y="5115750"/>
                  </a:lnTo>
                  <a:lnTo>
                    <a:pt x="109931" y="5114480"/>
                  </a:lnTo>
                  <a:lnTo>
                    <a:pt x="110159" y="5115750"/>
                  </a:lnTo>
                  <a:lnTo>
                    <a:pt x="102489" y="5109400"/>
                  </a:lnTo>
                  <a:lnTo>
                    <a:pt x="102717" y="5109400"/>
                  </a:lnTo>
                  <a:lnTo>
                    <a:pt x="96520" y="5103050"/>
                  </a:lnTo>
                  <a:lnTo>
                    <a:pt x="95288" y="5101780"/>
                  </a:lnTo>
                  <a:lnTo>
                    <a:pt x="95529" y="5103050"/>
                  </a:lnTo>
                  <a:lnTo>
                    <a:pt x="88353" y="5095430"/>
                  </a:lnTo>
                  <a:lnTo>
                    <a:pt x="88607" y="5095430"/>
                  </a:lnTo>
                  <a:lnTo>
                    <a:pt x="81724" y="5089080"/>
                  </a:lnTo>
                  <a:lnTo>
                    <a:pt x="81991" y="5089080"/>
                  </a:lnTo>
                  <a:lnTo>
                    <a:pt x="75438" y="5081460"/>
                  </a:lnTo>
                  <a:lnTo>
                    <a:pt x="75704" y="5081460"/>
                  </a:lnTo>
                  <a:lnTo>
                    <a:pt x="70535" y="5075110"/>
                  </a:lnTo>
                  <a:lnTo>
                    <a:pt x="69507" y="5073840"/>
                  </a:lnTo>
                  <a:lnTo>
                    <a:pt x="69786" y="5075110"/>
                  </a:lnTo>
                  <a:lnTo>
                    <a:pt x="64808" y="5067490"/>
                  </a:lnTo>
                  <a:lnTo>
                    <a:pt x="63982" y="5066220"/>
                  </a:lnTo>
                  <a:lnTo>
                    <a:pt x="64262" y="5067490"/>
                  </a:lnTo>
                  <a:lnTo>
                    <a:pt x="59639" y="5059870"/>
                  </a:lnTo>
                  <a:lnTo>
                    <a:pt x="58877" y="5058600"/>
                  </a:lnTo>
                  <a:lnTo>
                    <a:pt x="59143" y="5059870"/>
                  </a:lnTo>
                  <a:lnTo>
                    <a:pt x="54229" y="5050980"/>
                  </a:lnTo>
                  <a:lnTo>
                    <a:pt x="54483" y="5050980"/>
                  </a:lnTo>
                  <a:lnTo>
                    <a:pt x="50050" y="5043360"/>
                  </a:lnTo>
                  <a:lnTo>
                    <a:pt x="50241" y="5043360"/>
                  </a:lnTo>
                  <a:lnTo>
                    <a:pt x="46202" y="5034470"/>
                  </a:lnTo>
                  <a:lnTo>
                    <a:pt x="46329" y="5034470"/>
                  </a:lnTo>
                  <a:lnTo>
                    <a:pt x="42570" y="5025580"/>
                  </a:lnTo>
                  <a:lnTo>
                    <a:pt x="39204" y="5016690"/>
                  </a:lnTo>
                  <a:lnTo>
                    <a:pt x="36106" y="5007800"/>
                  </a:lnTo>
                  <a:lnTo>
                    <a:pt x="33261" y="4998910"/>
                  </a:lnTo>
                  <a:lnTo>
                    <a:pt x="30683" y="4988750"/>
                  </a:lnTo>
                  <a:lnTo>
                    <a:pt x="28371" y="4979860"/>
                  </a:lnTo>
                  <a:lnTo>
                    <a:pt x="26581" y="4970970"/>
                  </a:lnTo>
                  <a:lnTo>
                    <a:pt x="26327" y="4969700"/>
                  </a:lnTo>
                  <a:lnTo>
                    <a:pt x="26377" y="4970970"/>
                  </a:lnTo>
                  <a:lnTo>
                    <a:pt x="24523" y="4960810"/>
                  </a:lnTo>
                  <a:lnTo>
                    <a:pt x="23177" y="4951920"/>
                  </a:lnTo>
                  <a:lnTo>
                    <a:pt x="22987" y="4950650"/>
                  </a:lnTo>
                  <a:lnTo>
                    <a:pt x="23025" y="4951920"/>
                  </a:lnTo>
                  <a:lnTo>
                    <a:pt x="21704" y="4941760"/>
                  </a:lnTo>
                  <a:lnTo>
                    <a:pt x="20675" y="4931600"/>
                  </a:lnTo>
                  <a:lnTo>
                    <a:pt x="19900" y="4922710"/>
                  </a:lnTo>
                  <a:lnTo>
                    <a:pt x="19367" y="4912550"/>
                  </a:lnTo>
                  <a:lnTo>
                    <a:pt x="19113" y="4903660"/>
                  </a:lnTo>
                  <a:lnTo>
                    <a:pt x="19050" y="4893500"/>
                  </a:lnTo>
                  <a:lnTo>
                    <a:pt x="19265" y="4883340"/>
                  </a:lnTo>
                  <a:lnTo>
                    <a:pt x="19710" y="4873180"/>
                  </a:lnTo>
                  <a:lnTo>
                    <a:pt x="19697" y="4874450"/>
                  </a:lnTo>
                  <a:lnTo>
                    <a:pt x="19786" y="4873180"/>
                  </a:lnTo>
                  <a:lnTo>
                    <a:pt x="20497" y="4863020"/>
                  </a:lnTo>
                  <a:lnTo>
                    <a:pt x="21336" y="4854130"/>
                  </a:lnTo>
                  <a:lnTo>
                    <a:pt x="21310" y="4855400"/>
                  </a:lnTo>
                  <a:lnTo>
                    <a:pt x="21450" y="4854130"/>
                  </a:lnTo>
                  <a:lnTo>
                    <a:pt x="22504" y="4845240"/>
                  </a:lnTo>
                  <a:lnTo>
                    <a:pt x="23901" y="4835080"/>
                  </a:lnTo>
                  <a:lnTo>
                    <a:pt x="23863" y="4836350"/>
                  </a:lnTo>
                  <a:lnTo>
                    <a:pt x="24066" y="4835080"/>
                  </a:lnTo>
                  <a:lnTo>
                    <a:pt x="25539" y="4826190"/>
                  </a:lnTo>
                  <a:lnTo>
                    <a:pt x="27406" y="4817300"/>
                  </a:lnTo>
                  <a:lnTo>
                    <a:pt x="29489" y="4807140"/>
                  </a:lnTo>
                  <a:lnTo>
                    <a:pt x="29438" y="4808410"/>
                  </a:lnTo>
                  <a:lnTo>
                    <a:pt x="29730" y="4807140"/>
                  </a:lnTo>
                  <a:lnTo>
                    <a:pt x="31800" y="4798250"/>
                  </a:lnTo>
                  <a:lnTo>
                    <a:pt x="34340" y="4789360"/>
                  </a:lnTo>
                  <a:lnTo>
                    <a:pt x="37096" y="4780470"/>
                  </a:lnTo>
                  <a:lnTo>
                    <a:pt x="40081" y="4771580"/>
                  </a:lnTo>
                  <a:lnTo>
                    <a:pt x="39992" y="4772850"/>
                  </a:lnTo>
                  <a:lnTo>
                    <a:pt x="40449" y="4771580"/>
                  </a:lnTo>
                  <a:lnTo>
                    <a:pt x="43268" y="4763960"/>
                  </a:lnTo>
                  <a:lnTo>
                    <a:pt x="46672" y="4755070"/>
                  </a:lnTo>
                  <a:lnTo>
                    <a:pt x="50279" y="4747450"/>
                  </a:lnTo>
                  <a:lnTo>
                    <a:pt x="54063" y="4738560"/>
                  </a:lnTo>
                  <a:lnTo>
                    <a:pt x="53924" y="4739830"/>
                  </a:lnTo>
                  <a:lnTo>
                    <a:pt x="54495" y="4738560"/>
                  </a:lnTo>
                  <a:lnTo>
                    <a:pt x="57988" y="4730940"/>
                  </a:lnTo>
                  <a:lnTo>
                    <a:pt x="57823" y="4732210"/>
                  </a:lnTo>
                  <a:lnTo>
                    <a:pt x="58521" y="4730940"/>
                  </a:lnTo>
                  <a:lnTo>
                    <a:pt x="62039" y="4724590"/>
                  </a:lnTo>
                  <a:lnTo>
                    <a:pt x="61861" y="4724590"/>
                  </a:lnTo>
                  <a:lnTo>
                    <a:pt x="66243" y="4716970"/>
                  </a:lnTo>
                  <a:lnTo>
                    <a:pt x="66040" y="4718240"/>
                  </a:lnTo>
                  <a:lnTo>
                    <a:pt x="66789" y="4716970"/>
                  </a:lnTo>
                  <a:lnTo>
                    <a:pt x="70573" y="4710620"/>
                  </a:lnTo>
                  <a:lnTo>
                    <a:pt x="70358" y="4711890"/>
                  </a:lnTo>
                  <a:lnTo>
                    <a:pt x="71297" y="4710620"/>
                  </a:lnTo>
                  <a:lnTo>
                    <a:pt x="75057" y="4705540"/>
                  </a:lnTo>
                  <a:lnTo>
                    <a:pt x="74815" y="4705540"/>
                  </a:lnTo>
                  <a:lnTo>
                    <a:pt x="79679" y="4699190"/>
                  </a:lnTo>
                  <a:lnTo>
                    <a:pt x="79425" y="4699190"/>
                  </a:lnTo>
                  <a:lnTo>
                    <a:pt x="84442" y="4694110"/>
                  </a:lnTo>
                  <a:lnTo>
                    <a:pt x="84188" y="4694110"/>
                  </a:lnTo>
                  <a:lnTo>
                    <a:pt x="89369" y="4689030"/>
                  </a:lnTo>
                  <a:lnTo>
                    <a:pt x="89090" y="4689030"/>
                  </a:lnTo>
                  <a:lnTo>
                    <a:pt x="94437" y="4683950"/>
                  </a:lnTo>
                  <a:lnTo>
                    <a:pt x="94157" y="4683950"/>
                  </a:lnTo>
                  <a:lnTo>
                    <a:pt x="99656" y="4678870"/>
                  </a:lnTo>
                  <a:lnTo>
                    <a:pt x="99377" y="4678870"/>
                  </a:lnTo>
                  <a:lnTo>
                    <a:pt x="105041" y="4675060"/>
                  </a:lnTo>
                  <a:lnTo>
                    <a:pt x="104762" y="4675060"/>
                  </a:lnTo>
                  <a:lnTo>
                    <a:pt x="110578" y="4669980"/>
                  </a:lnTo>
                  <a:lnTo>
                    <a:pt x="110312" y="4669980"/>
                  </a:lnTo>
                  <a:lnTo>
                    <a:pt x="116293" y="4666170"/>
                  </a:lnTo>
                  <a:lnTo>
                    <a:pt x="116027" y="4666170"/>
                  </a:lnTo>
                  <a:lnTo>
                    <a:pt x="122174" y="4662360"/>
                  </a:lnTo>
                  <a:lnTo>
                    <a:pt x="121907" y="4662360"/>
                  </a:lnTo>
                  <a:lnTo>
                    <a:pt x="128219" y="4658550"/>
                  </a:lnTo>
                  <a:lnTo>
                    <a:pt x="127977" y="4658550"/>
                  </a:lnTo>
                  <a:lnTo>
                    <a:pt x="134442" y="4654740"/>
                  </a:lnTo>
                  <a:lnTo>
                    <a:pt x="134213" y="4654740"/>
                  </a:lnTo>
                  <a:lnTo>
                    <a:pt x="140855" y="4650930"/>
                  </a:lnTo>
                  <a:lnTo>
                    <a:pt x="140639" y="4650930"/>
                  </a:lnTo>
                  <a:lnTo>
                    <a:pt x="147434" y="4648390"/>
                  </a:lnTo>
                  <a:lnTo>
                    <a:pt x="147243" y="4648390"/>
                  </a:lnTo>
                  <a:lnTo>
                    <a:pt x="154203" y="4644580"/>
                  </a:lnTo>
                  <a:lnTo>
                    <a:pt x="153936" y="4644580"/>
                  </a:lnTo>
                  <a:lnTo>
                    <a:pt x="168363" y="4638230"/>
                  </a:lnTo>
                  <a:lnTo>
                    <a:pt x="168071" y="4638230"/>
                  </a:lnTo>
                  <a:lnTo>
                    <a:pt x="183159" y="4631880"/>
                  </a:lnTo>
                  <a:lnTo>
                    <a:pt x="182943" y="4631880"/>
                  </a:lnTo>
                  <a:lnTo>
                    <a:pt x="198691" y="4626800"/>
                  </a:lnTo>
                  <a:lnTo>
                    <a:pt x="198551" y="4626800"/>
                  </a:lnTo>
                  <a:lnTo>
                    <a:pt x="214972" y="4620450"/>
                  </a:lnTo>
                  <a:lnTo>
                    <a:pt x="249745" y="4609020"/>
                  </a:lnTo>
                  <a:lnTo>
                    <a:pt x="249593" y="4609020"/>
                  </a:lnTo>
                  <a:lnTo>
                    <a:pt x="258737" y="4605210"/>
                  </a:lnTo>
                  <a:lnTo>
                    <a:pt x="258470" y="4605210"/>
                  </a:lnTo>
                  <a:lnTo>
                    <a:pt x="267779" y="4602670"/>
                  </a:lnTo>
                  <a:lnTo>
                    <a:pt x="267525" y="4602670"/>
                  </a:lnTo>
                  <a:lnTo>
                    <a:pt x="276987" y="4600130"/>
                  </a:lnTo>
                  <a:lnTo>
                    <a:pt x="276745" y="4600130"/>
                  </a:lnTo>
                  <a:lnTo>
                    <a:pt x="286334" y="4597590"/>
                  </a:lnTo>
                  <a:lnTo>
                    <a:pt x="286118" y="4597590"/>
                  </a:lnTo>
                  <a:lnTo>
                    <a:pt x="295808" y="4596320"/>
                  </a:lnTo>
                  <a:lnTo>
                    <a:pt x="295605" y="4596320"/>
                  </a:lnTo>
                  <a:lnTo>
                    <a:pt x="305384" y="4593780"/>
                  </a:lnTo>
                  <a:lnTo>
                    <a:pt x="305181" y="4593780"/>
                  </a:lnTo>
                  <a:lnTo>
                    <a:pt x="315036" y="4592510"/>
                  </a:lnTo>
                  <a:lnTo>
                    <a:pt x="314845" y="4592510"/>
                  </a:lnTo>
                  <a:lnTo>
                    <a:pt x="324751" y="4591240"/>
                  </a:lnTo>
                  <a:lnTo>
                    <a:pt x="324573" y="4591240"/>
                  </a:lnTo>
                  <a:lnTo>
                    <a:pt x="334505" y="4589970"/>
                  </a:lnTo>
                  <a:lnTo>
                    <a:pt x="334340" y="4589970"/>
                  </a:lnTo>
                  <a:lnTo>
                    <a:pt x="344271" y="4588700"/>
                  </a:lnTo>
                  <a:lnTo>
                    <a:pt x="344131" y="4588700"/>
                  </a:lnTo>
                  <a:lnTo>
                    <a:pt x="354037" y="4587430"/>
                  </a:lnTo>
                  <a:lnTo>
                    <a:pt x="353910" y="4587430"/>
                  </a:lnTo>
                  <a:lnTo>
                    <a:pt x="363791" y="4586160"/>
                  </a:lnTo>
                  <a:lnTo>
                    <a:pt x="383197" y="4584890"/>
                  </a:lnTo>
                  <a:lnTo>
                    <a:pt x="402031" y="4584890"/>
                  </a:lnTo>
                  <a:lnTo>
                    <a:pt x="420712" y="4583620"/>
                  </a:lnTo>
                  <a:lnTo>
                    <a:pt x="446735" y="4583620"/>
                  </a:lnTo>
                  <a:lnTo>
                    <a:pt x="446747" y="4612830"/>
                  </a:lnTo>
                  <a:lnTo>
                    <a:pt x="503262" y="4583620"/>
                  </a:lnTo>
                  <a:lnTo>
                    <a:pt x="522935" y="4573460"/>
                  </a:lnTo>
                  <a:close/>
                </a:path>
                <a:path w="10889615" h="5224145">
                  <a:moveTo>
                    <a:pt x="5199481" y="2533662"/>
                  </a:moveTo>
                  <a:lnTo>
                    <a:pt x="5129758" y="2582621"/>
                  </a:lnTo>
                  <a:lnTo>
                    <a:pt x="5154892" y="2596197"/>
                  </a:lnTo>
                  <a:lnTo>
                    <a:pt x="5113045" y="2673654"/>
                  </a:lnTo>
                  <a:lnTo>
                    <a:pt x="5066271" y="2760954"/>
                  </a:lnTo>
                  <a:lnTo>
                    <a:pt x="5052784" y="2785935"/>
                  </a:lnTo>
                  <a:lnTo>
                    <a:pt x="5039042" y="2810878"/>
                  </a:lnTo>
                  <a:lnTo>
                    <a:pt x="5010810" y="2861119"/>
                  </a:lnTo>
                  <a:lnTo>
                    <a:pt x="4981841" y="2912148"/>
                  </a:lnTo>
                  <a:lnTo>
                    <a:pt x="4952365" y="2964523"/>
                  </a:lnTo>
                  <a:lnTo>
                    <a:pt x="4922621" y="3018815"/>
                  </a:lnTo>
                  <a:lnTo>
                    <a:pt x="4892827" y="3075546"/>
                  </a:lnTo>
                  <a:lnTo>
                    <a:pt x="4863249" y="3135261"/>
                  </a:lnTo>
                  <a:lnTo>
                    <a:pt x="4834115" y="3198520"/>
                  </a:lnTo>
                  <a:lnTo>
                    <a:pt x="4806581" y="3263760"/>
                  </a:lnTo>
                  <a:lnTo>
                    <a:pt x="4781601" y="3328187"/>
                  </a:lnTo>
                  <a:lnTo>
                    <a:pt x="4759109" y="3390544"/>
                  </a:lnTo>
                  <a:lnTo>
                    <a:pt x="4739056" y="3449586"/>
                  </a:lnTo>
                  <a:lnTo>
                    <a:pt x="4721390" y="3504057"/>
                  </a:lnTo>
                  <a:lnTo>
                    <a:pt x="4706061" y="3552672"/>
                  </a:lnTo>
                  <a:lnTo>
                    <a:pt x="4693031" y="3594176"/>
                  </a:lnTo>
                  <a:lnTo>
                    <a:pt x="4687367" y="3611829"/>
                  </a:lnTo>
                  <a:lnTo>
                    <a:pt x="4682223" y="3627348"/>
                  </a:lnTo>
                  <a:lnTo>
                    <a:pt x="4700295" y="3633343"/>
                  </a:lnTo>
                  <a:lnTo>
                    <a:pt x="4705464" y="3617785"/>
                  </a:lnTo>
                  <a:lnTo>
                    <a:pt x="4707344" y="3611918"/>
                  </a:lnTo>
                  <a:lnTo>
                    <a:pt x="4711179" y="3599967"/>
                  </a:lnTo>
                  <a:lnTo>
                    <a:pt x="4724222" y="3558400"/>
                  </a:lnTo>
                  <a:lnTo>
                    <a:pt x="4739525" y="3509861"/>
                  </a:lnTo>
                  <a:lnTo>
                    <a:pt x="4757128" y="3455606"/>
                  </a:lnTo>
                  <a:lnTo>
                    <a:pt x="4766792" y="3426714"/>
                  </a:lnTo>
                  <a:lnTo>
                    <a:pt x="4777067" y="3396869"/>
                  </a:lnTo>
                  <a:lnTo>
                    <a:pt x="4787938" y="3366211"/>
                  </a:lnTo>
                  <a:lnTo>
                    <a:pt x="4799431" y="3334893"/>
                  </a:lnTo>
                  <a:lnTo>
                    <a:pt x="4824209" y="3270961"/>
                  </a:lnTo>
                  <a:lnTo>
                    <a:pt x="4837608" y="3238500"/>
                  </a:lnTo>
                  <a:lnTo>
                    <a:pt x="4851501" y="3206292"/>
                  </a:lnTo>
                  <a:lnTo>
                    <a:pt x="4865878" y="3174454"/>
                  </a:lnTo>
                  <a:lnTo>
                    <a:pt x="4865941" y="3174327"/>
                  </a:lnTo>
                  <a:lnTo>
                    <a:pt x="4880394" y="3143554"/>
                  </a:lnTo>
                  <a:lnTo>
                    <a:pt x="4880457" y="3143427"/>
                  </a:lnTo>
                  <a:lnTo>
                    <a:pt x="4895037" y="3113506"/>
                  </a:lnTo>
                  <a:lnTo>
                    <a:pt x="4909756" y="3084258"/>
                  </a:lnTo>
                  <a:lnTo>
                    <a:pt x="4924552" y="3055734"/>
                  </a:lnTo>
                  <a:lnTo>
                    <a:pt x="4939373" y="3027870"/>
                  </a:lnTo>
                  <a:lnTo>
                    <a:pt x="4954194" y="3000578"/>
                  </a:lnTo>
                  <a:lnTo>
                    <a:pt x="4968989" y="2973832"/>
                  </a:lnTo>
                  <a:lnTo>
                    <a:pt x="4998415" y="2921546"/>
                  </a:lnTo>
                  <a:lnTo>
                    <a:pt x="5027396" y="2870504"/>
                  </a:lnTo>
                  <a:lnTo>
                    <a:pt x="5055679" y="2820187"/>
                  </a:lnTo>
                  <a:lnTo>
                    <a:pt x="5083048" y="2769997"/>
                  </a:lnTo>
                  <a:lnTo>
                    <a:pt x="5087874" y="2760980"/>
                  </a:lnTo>
                  <a:lnTo>
                    <a:pt x="5129796" y="2682697"/>
                  </a:lnTo>
                  <a:lnTo>
                    <a:pt x="5171656" y="2605240"/>
                  </a:lnTo>
                  <a:lnTo>
                    <a:pt x="5196827" y="2618816"/>
                  </a:lnTo>
                  <a:lnTo>
                    <a:pt x="5198046" y="2579420"/>
                  </a:lnTo>
                  <a:lnTo>
                    <a:pt x="5199481" y="2533662"/>
                  </a:lnTo>
                  <a:close/>
                </a:path>
                <a:path w="10889615" h="5224145">
                  <a:moveTo>
                    <a:pt x="5841441" y="1428064"/>
                  </a:moveTo>
                  <a:lnTo>
                    <a:pt x="5770956" y="1475905"/>
                  </a:lnTo>
                  <a:lnTo>
                    <a:pt x="5795848" y="1489875"/>
                  </a:lnTo>
                  <a:lnTo>
                    <a:pt x="5773877" y="1528927"/>
                  </a:lnTo>
                  <a:lnTo>
                    <a:pt x="5704548" y="1651114"/>
                  </a:lnTo>
                  <a:lnTo>
                    <a:pt x="5629097" y="1783283"/>
                  </a:lnTo>
                  <a:lnTo>
                    <a:pt x="5551487" y="1918716"/>
                  </a:lnTo>
                  <a:lnTo>
                    <a:pt x="5298211" y="2359507"/>
                  </a:lnTo>
                  <a:lnTo>
                    <a:pt x="5314734" y="2368994"/>
                  </a:lnTo>
                  <a:lnTo>
                    <a:pt x="5422049" y="2182177"/>
                  </a:lnTo>
                  <a:lnTo>
                    <a:pt x="5573433" y="1918728"/>
                  </a:lnTo>
                  <a:lnTo>
                    <a:pt x="5651030" y="1783295"/>
                  </a:lnTo>
                  <a:lnTo>
                    <a:pt x="5721096" y="1660550"/>
                  </a:lnTo>
                  <a:lnTo>
                    <a:pt x="5726430" y="1651139"/>
                  </a:lnTo>
                  <a:lnTo>
                    <a:pt x="5790450" y="1538312"/>
                  </a:lnTo>
                  <a:lnTo>
                    <a:pt x="5795708" y="1528953"/>
                  </a:lnTo>
                  <a:lnTo>
                    <a:pt x="5812460" y="1499184"/>
                  </a:lnTo>
                  <a:lnTo>
                    <a:pt x="5837428" y="1513166"/>
                  </a:lnTo>
                  <a:lnTo>
                    <a:pt x="5839307" y="1473250"/>
                  </a:lnTo>
                  <a:lnTo>
                    <a:pt x="5841441" y="1428064"/>
                  </a:lnTo>
                  <a:close/>
                </a:path>
                <a:path w="10889615" h="5224145">
                  <a:moveTo>
                    <a:pt x="6633502" y="0"/>
                  </a:moveTo>
                  <a:lnTo>
                    <a:pt x="6558458" y="40322"/>
                  </a:lnTo>
                  <a:lnTo>
                    <a:pt x="6581965" y="56908"/>
                  </a:lnTo>
                  <a:lnTo>
                    <a:pt x="6577571" y="63284"/>
                  </a:lnTo>
                  <a:lnTo>
                    <a:pt x="6553962" y="100939"/>
                  </a:lnTo>
                  <a:lnTo>
                    <a:pt x="6526898" y="145897"/>
                  </a:lnTo>
                  <a:lnTo>
                    <a:pt x="6478029" y="229819"/>
                  </a:lnTo>
                  <a:lnTo>
                    <a:pt x="6438811" y="298488"/>
                  </a:lnTo>
                  <a:lnTo>
                    <a:pt x="6393383" y="378714"/>
                  </a:lnTo>
                  <a:lnTo>
                    <a:pt x="6368110" y="423710"/>
                  </a:lnTo>
                  <a:lnTo>
                    <a:pt x="6341275" y="471881"/>
                  </a:lnTo>
                  <a:lnTo>
                    <a:pt x="6284176" y="575310"/>
                  </a:lnTo>
                  <a:lnTo>
                    <a:pt x="6224549" y="684263"/>
                  </a:lnTo>
                  <a:lnTo>
                    <a:pt x="6159906" y="803084"/>
                  </a:lnTo>
                  <a:lnTo>
                    <a:pt x="5974245" y="1145641"/>
                  </a:lnTo>
                  <a:lnTo>
                    <a:pt x="5990996" y="1154722"/>
                  </a:lnTo>
                  <a:lnTo>
                    <a:pt x="6181560" y="803097"/>
                  </a:lnTo>
                  <a:lnTo>
                    <a:pt x="6241250" y="693407"/>
                  </a:lnTo>
                  <a:lnTo>
                    <a:pt x="6300863" y="584492"/>
                  </a:lnTo>
                  <a:lnTo>
                    <a:pt x="6357912" y="481126"/>
                  </a:lnTo>
                  <a:lnTo>
                    <a:pt x="6384722" y="433031"/>
                  </a:lnTo>
                  <a:lnTo>
                    <a:pt x="6409957" y="388086"/>
                  </a:lnTo>
                  <a:lnTo>
                    <a:pt x="6455346" y="307924"/>
                  </a:lnTo>
                  <a:lnTo>
                    <a:pt x="6494513" y="239344"/>
                  </a:lnTo>
                  <a:lnTo>
                    <a:pt x="6528232" y="181178"/>
                  </a:lnTo>
                  <a:lnTo>
                    <a:pt x="6543256" y="155638"/>
                  </a:lnTo>
                  <a:lnTo>
                    <a:pt x="6557213" y="132270"/>
                  </a:lnTo>
                  <a:lnTo>
                    <a:pt x="6570167" y="110934"/>
                  </a:lnTo>
                  <a:lnTo>
                    <a:pt x="6582232" y="91478"/>
                  </a:lnTo>
                  <a:lnTo>
                    <a:pt x="6593357" y="73952"/>
                  </a:lnTo>
                  <a:lnTo>
                    <a:pt x="6593560" y="73647"/>
                  </a:lnTo>
                  <a:lnTo>
                    <a:pt x="6597536" y="67881"/>
                  </a:lnTo>
                  <a:lnTo>
                    <a:pt x="6620738" y="84226"/>
                  </a:lnTo>
                  <a:lnTo>
                    <a:pt x="6627241" y="41300"/>
                  </a:lnTo>
                  <a:lnTo>
                    <a:pt x="6633502" y="0"/>
                  </a:lnTo>
                  <a:close/>
                </a:path>
                <a:path w="10889615" h="5224145">
                  <a:moveTo>
                    <a:pt x="8182800" y="4501756"/>
                  </a:moveTo>
                  <a:lnTo>
                    <a:pt x="8182673" y="4491596"/>
                  </a:lnTo>
                  <a:lnTo>
                    <a:pt x="8182673" y="4491279"/>
                  </a:lnTo>
                  <a:lnTo>
                    <a:pt x="8182584" y="4482706"/>
                  </a:lnTo>
                  <a:lnTo>
                    <a:pt x="7918285" y="4486287"/>
                  </a:lnTo>
                  <a:lnTo>
                    <a:pt x="7744942" y="4488662"/>
                  </a:lnTo>
                  <a:lnTo>
                    <a:pt x="7653782" y="4489729"/>
                  </a:lnTo>
                  <a:lnTo>
                    <a:pt x="7561834" y="4490618"/>
                  </a:lnTo>
                  <a:lnTo>
                    <a:pt x="7470737" y="4491279"/>
                  </a:lnTo>
                  <a:lnTo>
                    <a:pt x="7382205" y="4491596"/>
                  </a:lnTo>
                  <a:lnTo>
                    <a:pt x="7297864" y="4491533"/>
                  </a:lnTo>
                  <a:lnTo>
                    <a:pt x="7257809" y="4491329"/>
                  </a:lnTo>
                  <a:lnTo>
                    <a:pt x="7219404" y="4490999"/>
                  </a:lnTo>
                  <a:lnTo>
                    <a:pt x="7148462" y="4489920"/>
                  </a:lnTo>
                  <a:lnTo>
                    <a:pt x="7086955" y="4488243"/>
                  </a:lnTo>
                  <a:lnTo>
                    <a:pt x="7073506" y="4487507"/>
                  </a:lnTo>
                  <a:lnTo>
                    <a:pt x="7073570" y="4486453"/>
                  </a:lnTo>
                  <a:lnTo>
                    <a:pt x="7075360" y="4459186"/>
                  </a:lnTo>
                  <a:lnTo>
                    <a:pt x="6996836" y="4492231"/>
                  </a:lnTo>
                  <a:lnTo>
                    <a:pt x="7070395" y="4535221"/>
                  </a:lnTo>
                  <a:lnTo>
                    <a:pt x="7072262" y="4506519"/>
                  </a:lnTo>
                  <a:lnTo>
                    <a:pt x="7086028" y="4507268"/>
                  </a:lnTo>
                  <a:lnTo>
                    <a:pt x="7182625" y="4509579"/>
                  </a:lnTo>
                  <a:lnTo>
                    <a:pt x="7382256" y="4510646"/>
                  </a:lnTo>
                  <a:lnTo>
                    <a:pt x="8068856" y="4503166"/>
                  </a:lnTo>
                  <a:lnTo>
                    <a:pt x="8131200" y="4502328"/>
                  </a:lnTo>
                  <a:lnTo>
                    <a:pt x="8182800" y="4501756"/>
                  </a:lnTo>
                  <a:close/>
                </a:path>
                <a:path w="10889615" h="5224145">
                  <a:moveTo>
                    <a:pt x="9683585" y="4482706"/>
                  </a:moveTo>
                  <a:lnTo>
                    <a:pt x="8734425" y="4482706"/>
                  </a:lnTo>
                  <a:lnTo>
                    <a:pt x="8734425" y="4454131"/>
                  </a:lnTo>
                  <a:lnTo>
                    <a:pt x="8658225" y="4492231"/>
                  </a:lnTo>
                  <a:lnTo>
                    <a:pt x="8734425" y="4530331"/>
                  </a:lnTo>
                  <a:lnTo>
                    <a:pt x="8734425" y="4501756"/>
                  </a:lnTo>
                  <a:lnTo>
                    <a:pt x="9683585" y="4501756"/>
                  </a:lnTo>
                  <a:lnTo>
                    <a:pt x="9683585" y="4482706"/>
                  </a:lnTo>
                  <a:close/>
                </a:path>
                <a:path w="10889615" h="5224145">
                  <a:moveTo>
                    <a:pt x="10889501" y="4500537"/>
                  </a:moveTo>
                  <a:lnTo>
                    <a:pt x="9940341" y="4500537"/>
                  </a:lnTo>
                  <a:lnTo>
                    <a:pt x="9940341" y="4471962"/>
                  </a:lnTo>
                  <a:lnTo>
                    <a:pt x="9864141" y="4510062"/>
                  </a:lnTo>
                  <a:lnTo>
                    <a:pt x="9940341" y="4548162"/>
                  </a:lnTo>
                  <a:lnTo>
                    <a:pt x="9940341" y="4519587"/>
                  </a:lnTo>
                  <a:lnTo>
                    <a:pt x="10889501" y="4519587"/>
                  </a:lnTo>
                  <a:lnTo>
                    <a:pt x="10889501" y="4500537"/>
                  </a:lnTo>
                  <a:close/>
                </a:path>
              </a:pathLst>
            </a:custGeom>
            <a:solidFill>
              <a:srgbClr val="001F5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54" name="object 87"/>
          <p:cNvSpPr/>
          <p:nvPr/>
        </p:nvSpPr>
        <p:spPr>
          <a:xfrm>
            <a:off x="8757360" y="4734360"/>
            <a:ext cx="1925640" cy="25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6"/>
              </a:spcBef>
            </a:pPr>
            <a:r>
              <a:rPr lang="en-IN" sz="1600" b="1" strike="noStrike" spc="-1">
                <a:solidFill>
                  <a:srgbClr val="000000"/>
                </a:solidFill>
                <a:latin typeface="Calibri"/>
              </a:rPr>
              <a:t>AREA</a:t>
            </a:r>
            <a:r>
              <a:rPr lang="en-IN" sz="1600" b="1" strike="noStrike" spc="-4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600" b="1" strike="noStrike" spc="-1">
                <a:solidFill>
                  <a:srgbClr val="000000"/>
                </a:solidFill>
                <a:latin typeface="Calibri"/>
              </a:rPr>
              <a:t>OF</a:t>
            </a:r>
            <a:r>
              <a:rPr lang="en-IN" sz="1600" b="1" strike="noStrike" spc="-3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600" b="1" strike="noStrike" spc="-12">
                <a:solidFill>
                  <a:srgbClr val="000000"/>
                </a:solidFill>
                <a:latin typeface="Calibri"/>
              </a:rPr>
              <a:t>CONGESTION</a:t>
            </a: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55" name="object 88"/>
          <p:cNvGrpSpPr/>
          <p:nvPr/>
        </p:nvGrpSpPr>
        <p:grpSpPr>
          <a:xfrm>
            <a:off x="7246440" y="1450800"/>
            <a:ext cx="1055880" cy="3587040"/>
            <a:chOff x="7246440" y="1450800"/>
            <a:chExt cx="1055880" cy="3587040"/>
          </a:xfrm>
        </p:grpSpPr>
        <p:sp>
          <p:nvSpPr>
            <p:cNvPr id="356" name="object 89"/>
            <p:cNvSpPr/>
            <p:nvPr/>
          </p:nvSpPr>
          <p:spPr>
            <a:xfrm>
              <a:off x="7515000" y="4700160"/>
              <a:ext cx="778680" cy="322920"/>
            </a:xfrm>
            <a:custGeom>
              <a:avLst/>
              <a:gdLst>
                <a:gd name="textAreaLeft" fmla="*/ 0 w 778680"/>
                <a:gd name="textAreaRight" fmla="*/ 779040 w 778680"/>
                <a:gd name="textAreaTop" fmla="*/ 0 h 322920"/>
                <a:gd name="textAreaBottom" fmla="*/ 323280 h 322920"/>
              </a:gdLst>
              <a:ahLst/>
              <a:cxnLst/>
              <a:rect l="textAreaLeft" t="textAreaTop" r="textAreaRight" b="textAreaBottom"/>
              <a:pathLst>
                <a:path w="779145" h="323214">
                  <a:moveTo>
                    <a:pt x="617220" y="323088"/>
                  </a:moveTo>
                  <a:lnTo>
                    <a:pt x="617220" y="242316"/>
                  </a:lnTo>
                  <a:lnTo>
                    <a:pt x="0" y="242316"/>
                  </a:lnTo>
                  <a:lnTo>
                    <a:pt x="0" y="80772"/>
                  </a:lnTo>
                  <a:lnTo>
                    <a:pt x="617220" y="80772"/>
                  </a:lnTo>
                  <a:lnTo>
                    <a:pt x="617220" y="0"/>
                  </a:lnTo>
                  <a:lnTo>
                    <a:pt x="778763" y="161544"/>
                  </a:lnTo>
                  <a:lnTo>
                    <a:pt x="617220" y="323088"/>
                  </a:lnTo>
                  <a:close/>
                </a:path>
              </a:pathLst>
            </a:custGeom>
            <a:solidFill>
              <a:srgbClr val="FF0000">
                <a:alpha val="57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57" name="object 90"/>
            <p:cNvSpPr/>
            <p:nvPr/>
          </p:nvSpPr>
          <p:spPr>
            <a:xfrm>
              <a:off x="7507800" y="4684680"/>
              <a:ext cx="794520" cy="353160"/>
            </a:xfrm>
            <a:custGeom>
              <a:avLst/>
              <a:gdLst>
                <a:gd name="textAreaLeft" fmla="*/ 0 w 794520"/>
                <a:gd name="textAreaRight" fmla="*/ 794880 w 794520"/>
                <a:gd name="textAreaTop" fmla="*/ 0 h 353160"/>
                <a:gd name="textAreaBottom" fmla="*/ 353520 h 353160"/>
              </a:gdLst>
              <a:ahLst/>
              <a:cxnLst/>
              <a:rect l="textAreaLeft" t="textAreaTop" r="textAreaRight" b="textAreaBottom"/>
              <a:pathLst>
                <a:path w="795020" h="353695">
                  <a:moveTo>
                    <a:pt x="618185" y="95948"/>
                  </a:moveTo>
                  <a:lnTo>
                    <a:pt x="618185" y="0"/>
                  </a:lnTo>
                  <a:lnTo>
                    <a:pt x="633514" y="15328"/>
                  </a:lnTo>
                  <a:lnTo>
                    <a:pt x="630885" y="15328"/>
                  </a:lnTo>
                  <a:lnTo>
                    <a:pt x="620039" y="19824"/>
                  </a:lnTo>
                  <a:lnTo>
                    <a:pt x="630885" y="30670"/>
                  </a:lnTo>
                  <a:lnTo>
                    <a:pt x="630885" y="89598"/>
                  </a:lnTo>
                  <a:lnTo>
                    <a:pt x="624535" y="89598"/>
                  </a:lnTo>
                  <a:lnTo>
                    <a:pt x="618185" y="95948"/>
                  </a:lnTo>
                  <a:close/>
                </a:path>
                <a:path w="795020" h="353695">
                  <a:moveTo>
                    <a:pt x="630885" y="30670"/>
                  </a:moveTo>
                  <a:lnTo>
                    <a:pt x="620039" y="19824"/>
                  </a:lnTo>
                  <a:lnTo>
                    <a:pt x="630885" y="15328"/>
                  </a:lnTo>
                  <a:lnTo>
                    <a:pt x="630885" y="30670"/>
                  </a:lnTo>
                  <a:close/>
                </a:path>
                <a:path w="795020" h="353695">
                  <a:moveTo>
                    <a:pt x="776782" y="176568"/>
                  </a:moveTo>
                  <a:lnTo>
                    <a:pt x="630885" y="30670"/>
                  </a:lnTo>
                  <a:lnTo>
                    <a:pt x="630885" y="15328"/>
                  </a:lnTo>
                  <a:lnTo>
                    <a:pt x="633514" y="15328"/>
                  </a:lnTo>
                  <a:lnTo>
                    <a:pt x="790257" y="172072"/>
                  </a:lnTo>
                  <a:lnTo>
                    <a:pt x="781278" y="172072"/>
                  </a:lnTo>
                  <a:lnTo>
                    <a:pt x="776782" y="176568"/>
                  </a:lnTo>
                  <a:close/>
                </a:path>
                <a:path w="795020" h="353695">
                  <a:moveTo>
                    <a:pt x="618185" y="263537"/>
                  </a:moveTo>
                  <a:lnTo>
                    <a:pt x="0" y="263537"/>
                  </a:lnTo>
                  <a:lnTo>
                    <a:pt x="0" y="89598"/>
                  </a:lnTo>
                  <a:lnTo>
                    <a:pt x="618185" y="89598"/>
                  </a:lnTo>
                  <a:lnTo>
                    <a:pt x="618185" y="95948"/>
                  </a:lnTo>
                  <a:lnTo>
                    <a:pt x="12700" y="95948"/>
                  </a:lnTo>
                  <a:lnTo>
                    <a:pt x="6350" y="102298"/>
                  </a:lnTo>
                  <a:lnTo>
                    <a:pt x="12700" y="102298"/>
                  </a:lnTo>
                  <a:lnTo>
                    <a:pt x="12700" y="250837"/>
                  </a:lnTo>
                  <a:lnTo>
                    <a:pt x="6350" y="250837"/>
                  </a:lnTo>
                  <a:lnTo>
                    <a:pt x="12700" y="257187"/>
                  </a:lnTo>
                  <a:lnTo>
                    <a:pt x="618185" y="257187"/>
                  </a:lnTo>
                  <a:lnTo>
                    <a:pt x="618185" y="263537"/>
                  </a:lnTo>
                  <a:close/>
                </a:path>
                <a:path w="795020" h="353695">
                  <a:moveTo>
                    <a:pt x="630885" y="102298"/>
                  </a:moveTo>
                  <a:lnTo>
                    <a:pt x="12700" y="102298"/>
                  </a:lnTo>
                  <a:lnTo>
                    <a:pt x="12700" y="95948"/>
                  </a:lnTo>
                  <a:lnTo>
                    <a:pt x="618185" y="95948"/>
                  </a:lnTo>
                  <a:lnTo>
                    <a:pt x="624535" y="89598"/>
                  </a:lnTo>
                  <a:lnTo>
                    <a:pt x="630885" y="89598"/>
                  </a:lnTo>
                  <a:lnTo>
                    <a:pt x="630885" y="102298"/>
                  </a:lnTo>
                  <a:close/>
                </a:path>
                <a:path w="795020" h="353695">
                  <a:moveTo>
                    <a:pt x="12700" y="102298"/>
                  </a:moveTo>
                  <a:lnTo>
                    <a:pt x="6350" y="102298"/>
                  </a:lnTo>
                  <a:lnTo>
                    <a:pt x="12700" y="95948"/>
                  </a:lnTo>
                  <a:lnTo>
                    <a:pt x="12700" y="102298"/>
                  </a:lnTo>
                  <a:close/>
                </a:path>
                <a:path w="795020" h="353695">
                  <a:moveTo>
                    <a:pt x="781278" y="181063"/>
                  </a:moveTo>
                  <a:lnTo>
                    <a:pt x="776782" y="176568"/>
                  </a:lnTo>
                  <a:lnTo>
                    <a:pt x="781278" y="172072"/>
                  </a:lnTo>
                  <a:lnTo>
                    <a:pt x="781278" y="181063"/>
                  </a:lnTo>
                  <a:close/>
                </a:path>
                <a:path w="795020" h="353695">
                  <a:moveTo>
                    <a:pt x="790257" y="181063"/>
                  </a:moveTo>
                  <a:lnTo>
                    <a:pt x="781278" y="181063"/>
                  </a:lnTo>
                  <a:lnTo>
                    <a:pt x="781278" y="172072"/>
                  </a:lnTo>
                  <a:lnTo>
                    <a:pt x="790257" y="172072"/>
                  </a:lnTo>
                  <a:lnTo>
                    <a:pt x="794753" y="176568"/>
                  </a:lnTo>
                  <a:lnTo>
                    <a:pt x="790257" y="181063"/>
                  </a:lnTo>
                  <a:close/>
                </a:path>
                <a:path w="795020" h="353695">
                  <a:moveTo>
                    <a:pt x="633514" y="337807"/>
                  </a:moveTo>
                  <a:lnTo>
                    <a:pt x="630885" y="337807"/>
                  </a:lnTo>
                  <a:lnTo>
                    <a:pt x="630885" y="322465"/>
                  </a:lnTo>
                  <a:lnTo>
                    <a:pt x="776782" y="176568"/>
                  </a:lnTo>
                  <a:lnTo>
                    <a:pt x="781278" y="181063"/>
                  </a:lnTo>
                  <a:lnTo>
                    <a:pt x="790257" y="181063"/>
                  </a:lnTo>
                  <a:lnTo>
                    <a:pt x="633514" y="337807"/>
                  </a:lnTo>
                  <a:close/>
                </a:path>
                <a:path w="795020" h="353695">
                  <a:moveTo>
                    <a:pt x="12700" y="257187"/>
                  </a:moveTo>
                  <a:lnTo>
                    <a:pt x="6350" y="250837"/>
                  </a:lnTo>
                  <a:lnTo>
                    <a:pt x="12700" y="250837"/>
                  </a:lnTo>
                  <a:lnTo>
                    <a:pt x="12700" y="257187"/>
                  </a:lnTo>
                  <a:close/>
                </a:path>
                <a:path w="795020" h="353695">
                  <a:moveTo>
                    <a:pt x="630885" y="263537"/>
                  </a:moveTo>
                  <a:lnTo>
                    <a:pt x="624535" y="263537"/>
                  </a:lnTo>
                  <a:lnTo>
                    <a:pt x="618185" y="257187"/>
                  </a:lnTo>
                  <a:lnTo>
                    <a:pt x="12700" y="257187"/>
                  </a:lnTo>
                  <a:lnTo>
                    <a:pt x="12700" y="250837"/>
                  </a:lnTo>
                  <a:lnTo>
                    <a:pt x="630885" y="250837"/>
                  </a:lnTo>
                  <a:lnTo>
                    <a:pt x="630885" y="263537"/>
                  </a:lnTo>
                  <a:close/>
                </a:path>
                <a:path w="795020" h="353695">
                  <a:moveTo>
                    <a:pt x="618185" y="353136"/>
                  </a:moveTo>
                  <a:lnTo>
                    <a:pt x="618185" y="257187"/>
                  </a:lnTo>
                  <a:lnTo>
                    <a:pt x="624535" y="263537"/>
                  </a:lnTo>
                  <a:lnTo>
                    <a:pt x="630885" y="263537"/>
                  </a:lnTo>
                  <a:lnTo>
                    <a:pt x="630885" y="322465"/>
                  </a:lnTo>
                  <a:lnTo>
                    <a:pt x="620039" y="333311"/>
                  </a:lnTo>
                  <a:lnTo>
                    <a:pt x="630885" y="337807"/>
                  </a:lnTo>
                  <a:lnTo>
                    <a:pt x="633514" y="337807"/>
                  </a:lnTo>
                  <a:lnTo>
                    <a:pt x="618185" y="353136"/>
                  </a:lnTo>
                  <a:close/>
                </a:path>
                <a:path w="795020" h="353695">
                  <a:moveTo>
                    <a:pt x="630885" y="337807"/>
                  </a:moveTo>
                  <a:lnTo>
                    <a:pt x="620039" y="333311"/>
                  </a:lnTo>
                  <a:lnTo>
                    <a:pt x="630885" y="322465"/>
                  </a:lnTo>
                  <a:lnTo>
                    <a:pt x="630885" y="337807"/>
                  </a:lnTo>
                  <a:close/>
                </a:path>
              </a:pathLst>
            </a:custGeom>
            <a:solidFill>
              <a:srgbClr val="AD5A2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58" name="object 91"/>
            <p:cNvSpPr/>
            <p:nvPr/>
          </p:nvSpPr>
          <p:spPr>
            <a:xfrm>
              <a:off x="7246440" y="1450800"/>
              <a:ext cx="997920" cy="1420200"/>
            </a:xfrm>
            <a:custGeom>
              <a:avLst/>
              <a:gdLst>
                <a:gd name="textAreaLeft" fmla="*/ 0 w 997920"/>
                <a:gd name="textAreaRight" fmla="*/ 998280 w 997920"/>
                <a:gd name="textAreaTop" fmla="*/ 0 h 1420200"/>
                <a:gd name="textAreaBottom" fmla="*/ 1420560 h 1420200"/>
              </a:gdLst>
              <a:ahLst/>
              <a:cxnLst/>
              <a:rect l="textAreaLeft" t="textAreaTop" r="textAreaRight" b="textAreaBottom"/>
              <a:pathLst>
                <a:path w="998220" h="1420495">
                  <a:moveTo>
                    <a:pt x="265175" y="1420368"/>
                  </a:moveTo>
                  <a:lnTo>
                    <a:pt x="0" y="1267968"/>
                  </a:lnTo>
                  <a:lnTo>
                    <a:pt x="733044" y="0"/>
                  </a:lnTo>
                  <a:lnTo>
                    <a:pt x="998220" y="152399"/>
                  </a:lnTo>
                  <a:lnTo>
                    <a:pt x="265175" y="142036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59" name="object 92"/>
          <p:cNvSpPr/>
          <p:nvPr/>
        </p:nvSpPr>
        <p:spPr>
          <a:xfrm>
            <a:off x="904680" y="8291880"/>
            <a:ext cx="755280" cy="25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6"/>
              </a:spcBef>
            </a:pPr>
            <a:r>
              <a:rPr lang="en-IN" sz="1600" b="1" strike="noStrike" spc="-1">
                <a:solidFill>
                  <a:srgbClr val="000000"/>
                </a:solidFill>
                <a:latin typeface="Calibri"/>
              </a:rPr>
              <a:t>FOB</a:t>
            </a:r>
            <a:r>
              <a:rPr lang="en-IN" sz="1600" b="1" strike="noStrike" spc="-52">
                <a:solidFill>
                  <a:srgbClr val="000000"/>
                </a:solidFill>
                <a:latin typeface="Calibri"/>
              </a:rPr>
              <a:t> 2</a:t>
            </a: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object 93"/>
          <p:cNvSpPr/>
          <p:nvPr/>
        </p:nvSpPr>
        <p:spPr>
          <a:xfrm>
            <a:off x="10747440" y="8291880"/>
            <a:ext cx="515880" cy="25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6"/>
              </a:spcBef>
            </a:pPr>
            <a:r>
              <a:rPr lang="en-IN" sz="1600" b="1" strike="noStrike" spc="-1">
                <a:solidFill>
                  <a:srgbClr val="000000"/>
                </a:solidFill>
                <a:latin typeface="Calibri"/>
              </a:rPr>
              <a:t>FOB</a:t>
            </a:r>
            <a:r>
              <a:rPr lang="en-IN" sz="1600" b="1" strike="noStrike" spc="-52">
                <a:solidFill>
                  <a:srgbClr val="000000"/>
                </a:solidFill>
                <a:latin typeface="Calibri"/>
              </a:rPr>
              <a:t> 1</a:t>
            </a:r>
            <a:endParaRPr lang="en-IN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object 94"/>
          <p:cNvSpPr/>
          <p:nvPr/>
        </p:nvSpPr>
        <p:spPr>
          <a:xfrm>
            <a:off x="9999000" y="468000"/>
            <a:ext cx="2802600" cy="4280040"/>
          </a:xfrm>
          <a:prstGeom prst="rect">
            <a:avLst/>
          </a:prstGeom>
          <a:solidFill>
            <a:srgbClr val="FFFFFF">
              <a:alpha val="71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43640" rIns="0" bIns="0" anchor="t">
            <a:spAutoFit/>
          </a:bodyPr>
          <a:lstStyle/>
          <a:p>
            <a:pPr marL="447840">
              <a:lnSpc>
                <a:spcPct val="100000"/>
              </a:lnSpc>
              <a:spcBef>
                <a:spcPts val="1131"/>
              </a:spcBef>
            </a:pPr>
            <a:r>
              <a:rPr lang="en-IN" sz="2000" b="0" strike="noStrike" spc="-1">
                <a:solidFill>
                  <a:srgbClr val="000000"/>
                </a:solidFill>
                <a:latin typeface="Calibri"/>
              </a:rPr>
              <a:t>EXISITNG</a:t>
            </a:r>
            <a:r>
              <a:rPr lang="en-IN" sz="2000" b="0" strike="noStrike" spc="-4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2000" b="0" strike="noStrike" spc="-12">
                <a:solidFill>
                  <a:srgbClr val="000000"/>
                </a:solidFill>
                <a:latin typeface="Calibri"/>
              </a:rPr>
              <a:t>PARKING</a:t>
            </a:r>
            <a:endParaRPr lang="en-IN" sz="2000" b="0" strike="noStrike" spc="-1">
              <a:solidFill>
                <a:srgbClr val="000000"/>
              </a:solidFill>
              <a:latin typeface="Arial"/>
            </a:endParaRPr>
          </a:p>
          <a:p>
            <a:pPr marL="447840">
              <a:lnSpc>
                <a:spcPct val="100000"/>
              </a:lnSpc>
              <a:spcBef>
                <a:spcPts val="31"/>
              </a:spcBef>
            </a:pPr>
            <a:endParaRPr lang="en-IN" sz="1750" b="0" strike="noStrike" spc="-1">
              <a:solidFill>
                <a:srgbClr val="000000"/>
              </a:solidFill>
              <a:latin typeface="Arial"/>
            </a:endParaRPr>
          </a:p>
          <a:p>
            <a:pPr marL="91440">
              <a:lnSpc>
                <a:spcPct val="100000"/>
              </a:lnSpc>
              <a:spcBef>
                <a:spcPts val="6"/>
              </a:spcBef>
            </a:pP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AUTO</a:t>
            </a:r>
            <a:r>
              <a:rPr lang="en-IN" sz="1800" b="0" strike="noStrike" spc="-6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2">
                <a:solidFill>
                  <a:srgbClr val="000000"/>
                </a:solidFill>
                <a:latin typeface="Calibri"/>
              </a:rPr>
              <a:t>PARKING</a:t>
            </a:r>
            <a:r>
              <a:rPr lang="en-IN" sz="1800" b="0" strike="noStrike" spc="-6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-</a:t>
            </a:r>
            <a:r>
              <a:rPr lang="en-IN" sz="1800" b="0" strike="noStrike" spc="-6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26">
                <a:solidFill>
                  <a:srgbClr val="000000"/>
                </a:solidFill>
                <a:latin typeface="Calibri"/>
              </a:rPr>
              <a:t>30 </a:t>
            </a:r>
            <a:r>
              <a:rPr lang="en-IN" sz="1800" b="0" strike="noStrike" spc="-21">
                <a:solidFill>
                  <a:srgbClr val="000000"/>
                </a:solidFill>
                <a:latin typeface="Calibri"/>
              </a:rPr>
              <a:t>TAXI</a:t>
            </a:r>
            <a:r>
              <a:rPr lang="en-IN" sz="1800" b="0" strike="noStrike" spc="-60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2">
                <a:solidFill>
                  <a:srgbClr val="000000"/>
                </a:solidFill>
                <a:latin typeface="Calibri"/>
              </a:rPr>
              <a:t>PARKING</a:t>
            </a:r>
            <a:r>
              <a:rPr lang="en-IN" sz="1800" b="0" strike="noStrike" spc="-60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-</a:t>
            </a:r>
            <a:r>
              <a:rPr lang="en-IN" sz="1800" b="0" strike="noStrike" spc="-5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26">
                <a:solidFill>
                  <a:srgbClr val="000000"/>
                </a:solidFill>
                <a:latin typeface="Calibri"/>
              </a:rPr>
              <a:t>15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  <a:p>
            <a:pPr marL="91440">
              <a:lnSpc>
                <a:spcPct val="100000"/>
              </a:lnSpc>
            </a:pP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2</a:t>
            </a:r>
            <a:r>
              <a:rPr lang="en-IN" sz="1800" b="0" strike="noStrike" spc="-3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WHEELER</a:t>
            </a:r>
            <a:r>
              <a:rPr lang="en-IN" sz="1800" b="0" strike="noStrike" spc="-3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2">
                <a:solidFill>
                  <a:srgbClr val="000000"/>
                </a:solidFill>
                <a:latin typeface="Calibri"/>
              </a:rPr>
              <a:t>PARKING</a:t>
            </a:r>
            <a:r>
              <a:rPr lang="en-IN" sz="1800" b="0" strike="noStrike" spc="-3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-</a:t>
            </a:r>
            <a:r>
              <a:rPr lang="en-IN" sz="1800" b="0" strike="noStrike" spc="-3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26">
                <a:solidFill>
                  <a:srgbClr val="000000"/>
                </a:solidFill>
                <a:latin typeface="Calibri"/>
              </a:rPr>
              <a:t>100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  <a:p>
            <a:pPr marL="91440">
              <a:lnSpc>
                <a:spcPct val="100000"/>
              </a:lnSpc>
              <a:spcBef>
                <a:spcPts val="20"/>
              </a:spcBef>
            </a:pPr>
            <a:endParaRPr lang="en-IN" sz="1750" b="0" strike="noStrike" spc="-1">
              <a:solidFill>
                <a:srgbClr val="000000"/>
              </a:solidFill>
              <a:latin typeface="Arial"/>
            </a:endParaRPr>
          </a:p>
          <a:p>
            <a:pPr marL="434520" indent="-3430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  <a:tabLst>
                <a:tab pos="485640" algn="l"/>
                <a:tab pos="486360" algn="l"/>
              </a:tabLst>
            </a:pP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	</a:t>
            </a:r>
            <a:r>
              <a:rPr lang="en-IN" sz="1800" b="0" strike="noStrike" spc="-12">
                <a:solidFill>
                  <a:srgbClr val="000000"/>
                </a:solidFill>
                <a:latin typeface="Calibri"/>
              </a:rPr>
              <a:t>Segregation</a:t>
            </a:r>
            <a:r>
              <a:rPr lang="en-IN" sz="1800" b="0" strike="noStrike" spc="-7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of</a:t>
            </a:r>
            <a:r>
              <a:rPr lang="en-IN" sz="1800" b="0" strike="noStrike" spc="-7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2">
                <a:solidFill>
                  <a:srgbClr val="000000"/>
                </a:solidFill>
                <a:latin typeface="Calibri"/>
              </a:rPr>
              <a:t>lanes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not</a:t>
            </a:r>
            <a:r>
              <a:rPr lang="en-IN" sz="1800" b="0" strike="noStrike" spc="-1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21">
                <a:solidFill>
                  <a:srgbClr val="000000"/>
                </a:solidFill>
                <a:latin typeface="Calibri"/>
              </a:rPr>
              <a:t>done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  <a:p>
            <a:pPr marL="434520" indent="-3430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  <a:tabLst>
                <a:tab pos="485640" algn="l"/>
                <a:tab pos="486360" algn="l"/>
              </a:tabLst>
            </a:pP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	Designated</a:t>
            </a:r>
            <a:r>
              <a:rPr lang="en-IN" sz="1800" b="0" strike="noStrike" spc="-5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parking</a:t>
            </a:r>
            <a:r>
              <a:rPr lang="en-IN" sz="1800" b="0" strike="noStrike" spc="-46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26">
                <a:solidFill>
                  <a:srgbClr val="000000"/>
                </a:solidFill>
                <a:latin typeface="Calibri"/>
              </a:rPr>
              <a:t>not </a:t>
            </a:r>
            <a:r>
              <a:rPr lang="en-IN" sz="1800" b="0" strike="noStrike" spc="-12">
                <a:solidFill>
                  <a:srgbClr val="000000"/>
                </a:solidFill>
                <a:latin typeface="Calibri"/>
              </a:rPr>
              <a:t>provided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  <a:p>
            <a:pPr marL="434520" indent="-3430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  <a:tabLst>
                <a:tab pos="434520" algn="l"/>
                <a:tab pos="434880" algn="l"/>
              </a:tabLst>
            </a:pP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Drop</a:t>
            </a:r>
            <a:r>
              <a:rPr lang="en-IN" sz="1800" b="0" strike="noStrike" spc="-2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off</a:t>
            </a:r>
            <a:r>
              <a:rPr lang="en-IN" sz="1800" b="0" strike="noStrike" spc="-2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&amp;</a:t>
            </a:r>
            <a:r>
              <a:rPr lang="en-IN" sz="1800" b="0" strike="noStrike" spc="-1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Pick</a:t>
            </a:r>
            <a:r>
              <a:rPr lang="en-IN" sz="1800" b="0" strike="noStrike" spc="-2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up</a:t>
            </a:r>
            <a:r>
              <a:rPr lang="en-IN" sz="1800" b="0" strike="noStrike" spc="-15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21">
                <a:solidFill>
                  <a:srgbClr val="000000"/>
                </a:solidFill>
                <a:latin typeface="Calibri"/>
              </a:rPr>
              <a:t>lanes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not</a:t>
            </a:r>
            <a:r>
              <a:rPr lang="en-IN" sz="1800" b="0" strike="noStrike" spc="-7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2">
                <a:solidFill>
                  <a:srgbClr val="000000"/>
                </a:solidFill>
                <a:latin typeface="Calibri"/>
              </a:rPr>
              <a:t>defined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  <a:p>
            <a:pPr marL="434520" indent="-3430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  <a:tabLst>
                <a:tab pos="434520" algn="l"/>
                <a:tab pos="434880" algn="l"/>
              </a:tabLst>
            </a:pP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Departureand</a:t>
            </a:r>
            <a:r>
              <a:rPr lang="en-IN" sz="1800" b="0" strike="noStrike" spc="-72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2">
                <a:solidFill>
                  <a:srgbClr val="000000"/>
                </a:solidFill>
                <a:latin typeface="Calibri"/>
              </a:rPr>
              <a:t>arrival </a:t>
            </a: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not</a:t>
            </a:r>
            <a:r>
              <a:rPr lang="en-IN" sz="1800" b="0" strike="noStrike" spc="-7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0" strike="noStrike" spc="-12">
                <a:solidFill>
                  <a:srgbClr val="000000"/>
                </a:solidFill>
                <a:latin typeface="Calibri"/>
              </a:rPr>
              <a:t>segregated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object 95"/>
          <p:cNvSpPr/>
          <p:nvPr/>
        </p:nvSpPr>
        <p:spPr>
          <a:xfrm rot="18060000">
            <a:off x="7160760" y="2165760"/>
            <a:ext cx="1109520" cy="17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61"/>
              </a:lnSpc>
            </a:pPr>
            <a:r>
              <a:rPr lang="en-IN" sz="1400" b="1" strike="noStrike" spc="-66">
                <a:solidFill>
                  <a:srgbClr val="000000"/>
                </a:solidFill>
                <a:latin typeface="Calibri"/>
              </a:rPr>
              <a:t>STA</a:t>
            </a:r>
            <a:r>
              <a:rPr lang="en-IN" sz="2100" b="1" strike="noStrike" spc="-97" baseline="1000">
                <a:solidFill>
                  <a:srgbClr val="000000"/>
                </a:solidFill>
                <a:latin typeface="Calibri"/>
              </a:rPr>
              <a:t>TION</a:t>
            </a:r>
            <a:r>
              <a:rPr lang="en-IN" sz="2100" b="1" strike="noStrike" spc="-32" baseline="1000">
                <a:solidFill>
                  <a:srgbClr val="000000"/>
                </a:solidFill>
                <a:latin typeface="Calibri"/>
              </a:rPr>
              <a:t> R</a:t>
            </a:r>
            <a:r>
              <a:rPr lang="en-IN" sz="2100" b="1" strike="noStrike" spc="-32" baseline="3000">
                <a:solidFill>
                  <a:srgbClr val="000000"/>
                </a:solidFill>
                <a:latin typeface="Calibri"/>
              </a:rPr>
              <a:t>OAD</a:t>
            </a:r>
            <a:endParaRPr lang="en-IN" sz="21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63" name="object 96"/>
          <p:cNvGrpSpPr/>
          <p:nvPr/>
        </p:nvGrpSpPr>
        <p:grpSpPr>
          <a:xfrm>
            <a:off x="8297640" y="4667760"/>
            <a:ext cx="387000" cy="387000"/>
            <a:chOff x="8297640" y="4667760"/>
            <a:chExt cx="387000" cy="387000"/>
          </a:xfrm>
        </p:grpSpPr>
        <p:sp>
          <p:nvSpPr>
            <p:cNvPr id="364" name="object 97"/>
            <p:cNvSpPr/>
            <p:nvPr/>
          </p:nvSpPr>
          <p:spPr>
            <a:xfrm>
              <a:off x="8304120" y="4674240"/>
              <a:ext cx="374400" cy="374400"/>
            </a:xfrm>
            <a:custGeom>
              <a:avLst/>
              <a:gdLst>
                <a:gd name="textAreaLeft" fmla="*/ 0 w 374400"/>
                <a:gd name="textAreaRight" fmla="*/ 374760 w 374400"/>
                <a:gd name="textAreaTop" fmla="*/ 0 h 374400"/>
                <a:gd name="textAreaBottom" fmla="*/ 374760 h 374400"/>
              </a:gdLst>
              <a:ahLst/>
              <a:cxnLst/>
              <a:rect l="textAreaLeft" t="textAreaTop" r="textAreaRight" b="textAreaBottom"/>
              <a:pathLst>
                <a:path w="374650" h="374650">
                  <a:moveTo>
                    <a:pt x="186944" y="374650"/>
                  </a:moveTo>
                  <a:lnTo>
                    <a:pt x="137148" y="367958"/>
                  </a:lnTo>
                  <a:lnTo>
                    <a:pt x="92412" y="349074"/>
                  </a:lnTo>
                  <a:lnTo>
                    <a:pt x="54533" y="319782"/>
                  </a:lnTo>
                  <a:lnTo>
                    <a:pt x="25307" y="281870"/>
                  </a:lnTo>
                  <a:lnTo>
                    <a:pt x="6531" y="237122"/>
                  </a:lnTo>
                  <a:lnTo>
                    <a:pt x="0" y="187325"/>
                  </a:lnTo>
                  <a:lnTo>
                    <a:pt x="6531" y="137527"/>
                  </a:lnTo>
                  <a:lnTo>
                    <a:pt x="25307" y="92779"/>
                  </a:lnTo>
                  <a:lnTo>
                    <a:pt x="54533" y="54867"/>
                  </a:lnTo>
                  <a:lnTo>
                    <a:pt x="92412" y="25575"/>
                  </a:lnTo>
                  <a:lnTo>
                    <a:pt x="137148" y="6691"/>
                  </a:lnTo>
                  <a:lnTo>
                    <a:pt x="186944" y="0"/>
                  </a:lnTo>
                  <a:lnTo>
                    <a:pt x="236741" y="6691"/>
                  </a:lnTo>
                  <a:lnTo>
                    <a:pt x="281489" y="25575"/>
                  </a:lnTo>
                  <a:lnTo>
                    <a:pt x="319401" y="54867"/>
                  </a:lnTo>
                  <a:lnTo>
                    <a:pt x="348693" y="92779"/>
                  </a:lnTo>
                  <a:lnTo>
                    <a:pt x="367577" y="137527"/>
                  </a:lnTo>
                  <a:lnTo>
                    <a:pt x="374269" y="187325"/>
                  </a:lnTo>
                  <a:lnTo>
                    <a:pt x="367577" y="237122"/>
                  </a:lnTo>
                  <a:lnTo>
                    <a:pt x="348693" y="281870"/>
                  </a:lnTo>
                  <a:lnTo>
                    <a:pt x="319401" y="319782"/>
                  </a:lnTo>
                  <a:lnTo>
                    <a:pt x="281489" y="349074"/>
                  </a:lnTo>
                  <a:lnTo>
                    <a:pt x="236741" y="367958"/>
                  </a:lnTo>
                  <a:lnTo>
                    <a:pt x="186944" y="37465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5" name="object 98"/>
            <p:cNvSpPr/>
            <p:nvPr/>
          </p:nvSpPr>
          <p:spPr>
            <a:xfrm>
              <a:off x="8297640" y="4667760"/>
              <a:ext cx="387000" cy="387000"/>
            </a:xfrm>
            <a:custGeom>
              <a:avLst/>
              <a:gdLst>
                <a:gd name="textAreaLeft" fmla="*/ 0 w 387000"/>
                <a:gd name="textAreaRight" fmla="*/ 387360 w 387000"/>
                <a:gd name="textAreaTop" fmla="*/ 0 h 387000"/>
                <a:gd name="textAreaBottom" fmla="*/ 387360 h 387000"/>
              </a:gdLst>
              <a:ahLst/>
              <a:cxnLst/>
              <a:rect l="textAreaLeft" t="textAreaTop" r="textAreaRight" b="textAreaBottom"/>
              <a:pathLst>
                <a:path w="387350" h="387350">
                  <a:moveTo>
                    <a:pt x="213410" y="386079"/>
                  </a:moveTo>
                  <a:lnTo>
                    <a:pt x="173812" y="386079"/>
                  </a:lnTo>
                  <a:lnTo>
                    <a:pt x="164122" y="384810"/>
                  </a:lnTo>
                  <a:lnTo>
                    <a:pt x="154584" y="382270"/>
                  </a:lnTo>
                  <a:lnTo>
                    <a:pt x="145211" y="381000"/>
                  </a:lnTo>
                  <a:lnTo>
                    <a:pt x="136017" y="378460"/>
                  </a:lnTo>
                  <a:lnTo>
                    <a:pt x="126955" y="374629"/>
                  </a:lnTo>
                  <a:lnTo>
                    <a:pt x="118224" y="372110"/>
                  </a:lnTo>
                  <a:lnTo>
                    <a:pt x="109639" y="367029"/>
                  </a:lnTo>
                  <a:lnTo>
                    <a:pt x="101295" y="363220"/>
                  </a:lnTo>
                  <a:lnTo>
                    <a:pt x="93179" y="358139"/>
                  </a:lnTo>
                  <a:lnTo>
                    <a:pt x="56654" y="330200"/>
                  </a:lnTo>
                  <a:lnTo>
                    <a:pt x="27978" y="293370"/>
                  </a:lnTo>
                  <a:lnTo>
                    <a:pt x="8648" y="250189"/>
                  </a:lnTo>
                  <a:lnTo>
                    <a:pt x="190" y="203200"/>
                  </a:lnTo>
                  <a:lnTo>
                    <a:pt x="0" y="198120"/>
                  </a:lnTo>
                  <a:lnTo>
                    <a:pt x="0" y="187960"/>
                  </a:lnTo>
                  <a:lnTo>
                    <a:pt x="6032" y="144779"/>
                  </a:lnTo>
                  <a:lnTo>
                    <a:pt x="23317" y="100329"/>
                  </a:lnTo>
                  <a:lnTo>
                    <a:pt x="50253" y="62229"/>
                  </a:lnTo>
                  <a:lnTo>
                    <a:pt x="85318" y="33020"/>
                  </a:lnTo>
                  <a:lnTo>
                    <a:pt x="109639" y="19050"/>
                  </a:lnTo>
                  <a:lnTo>
                    <a:pt x="118224" y="13970"/>
                  </a:lnTo>
                  <a:lnTo>
                    <a:pt x="127025" y="11429"/>
                  </a:lnTo>
                  <a:lnTo>
                    <a:pt x="136017" y="7620"/>
                  </a:lnTo>
                  <a:lnTo>
                    <a:pt x="145211" y="5079"/>
                  </a:lnTo>
                  <a:lnTo>
                    <a:pt x="154584" y="3810"/>
                  </a:lnTo>
                  <a:lnTo>
                    <a:pt x="164122" y="1270"/>
                  </a:lnTo>
                  <a:lnTo>
                    <a:pt x="173812" y="0"/>
                  </a:lnTo>
                  <a:lnTo>
                    <a:pt x="213410" y="0"/>
                  </a:lnTo>
                  <a:lnTo>
                    <a:pt x="223100" y="1270"/>
                  </a:lnTo>
                  <a:lnTo>
                    <a:pt x="232638" y="3810"/>
                  </a:lnTo>
                  <a:lnTo>
                    <a:pt x="242011" y="5079"/>
                  </a:lnTo>
                  <a:lnTo>
                    <a:pt x="251205" y="7620"/>
                  </a:lnTo>
                  <a:lnTo>
                    <a:pt x="260197" y="11429"/>
                  </a:lnTo>
                  <a:lnTo>
                    <a:pt x="264598" y="12700"/>
                  </a:lnTo>
                  <a:lnTo>
                    <a:pt x="175259" y="12700"/>
                  </a:lnTo>
                  <a:lnTo>
                    <a:pt x="165887" y="13970"/>
                  </a:lnTo>
                  <a:lnTo>
                    <a:pt x="166204" y="13970"/>
                  </a:lnTo>
                  <a:lnTo>
                    <a:pt x="156972" y="15239"/>
                  </a:lnTo>
                  <a:lnTo>
                    <a:pt x="157289" y="15239"/>
                  </a:lnTo>
                  <a:lnTo>
                    <a:pt x="148221" y="17779"/>
                  </a:lnTo>
                  <a:lnTo>
                    <a:pt x="148526" y="17779"/>
                  </a:lnTo>
                  <a:lnTo>
                    <a:pt x="139636" y="20320"/>
                  </a:lnTo>
                  <a:lnTo>
                    <a:pt x="139941" y="20320"/>
                  </a:lnTo>
                  <a:lnTo>
                    <a:pt x="131241" y="22860"/>
                  </a:lnTo>
                  <a:lnTo>
                    <a:pt x="131533" y="22860"/>
                  </a:lnTo>
                  <a:lnTo>
                    <a:pt x="123024" y="26670"/>
                  </a:lnTo>
                  <a:lnTo>
                    <a:pt x="123317" y="26670"/>
                  </a:lnTo>
                  <a:lnTo>
                    <a:pt x="117779" y="29210"/>
                  </a:lnTo>
                  <a:lnTo>
                    <a:pt x="115290" y="29210"/>
                  </a:lnTo>
                  <a:lnTo>
                    <a:pt x="107213" y="34289"/>
                  </a:lnTo>
                  <a:lnTo>
                    <a:pt x="107480" y="34289"/>
                  </a:lnTo>
                  <a:lnTo>
                    <a:pt x="99644" y="38100"/>
                  </a:lnTo>
                  <a:lnTo>
                    <a:pt x="99898" y="38100"/>
                  </a:lnTo>
                  <a:lnTo>
                    <a:pt x="92303" y="43179"/>
                  </a:lnTo>
                  <a:lnTo>
                    <a:pt x="92557" y="43179"/>
                  </a:lnTo>
                  <a:lnTo>
                    <a:pt x="85217" y="48260"/>
                  </a:lnTo>
                  <a:lnTo>
                    <a:pt x="85458" y="48260"/>
                  </a:lnTo>
                  <a:lnTo>
                    <a:pt x="78384" y="53339"/>
                  </a:lnTo>
                  <a:lnTo>
                    <a:pt x="78612" y="53339"/>
                  </a:lnTo>
                  <a:lnTo>
                    <a:pt x="73177" y="58420"/>
                  </a:lnTo>
                  <a:lnTo>
                    <a:pt x="72034" y="58420"/>
                  </a:lnTo>
                  <a:lnTo>
                    <a:pt x="65531" y="64770"/>
                  </a:lnTo>
                  <a:lnTo>
                    <a:pt x="65747" y="64770"/>
                  </a:lnTo>
                  <a:lnTo>
                    <a:pt x="59550" y="71120"/>
                  </a:lnTo>
                  <a:lnTo>
                    <a:pt x="59753" y="71120"/>
                  </a:lnTo>
                  <a:lnTo>
                    <a:pt x="53860" y="77470"/>
                  </a:lnTo>
                  <a:lnTo>
                    <a:pt x="54051" y="77470"/>
                  </a:lnTo>
                  <a:lnTo>
                    <a:pt x="48488" y="85089"/>
                  </a:lnTo>
                  <a:lnTo>
                    <a:pt x="48679" y="85089"/>
                  </a:lnTo>
                  <a:lnTo>
                    <a:pt x="43459" y="91439"/>
                  </a:lnTo>
                  <a:lnTo>
                    <a:pt x="43624" y="91439"/>
                  </a:lnTo>
                  <a:lnTo>
                    <a:pt x="38747" y="99060"/>
                  </a:lnTo>
                  <a:lnTo>
                    <a:pt x="38912" y="99060"/>
                  </a:lnTo>
                  <a:lnTo>
                    <a:pt x="34404" y="106679"/>
                  </a:lnTo>
                  <a:lnTo>
                    <a:pt x="34544" y="106679"/>
                  </a:lnTo>
                  <a:lnTo>
                    <a:pt x="30416" y="114300"/>
                  </a:lnTo>
                  <a:lnTo>
                    <a:pt x="27332" y="121920"/>
                  </a:lnTo>
                  <a:lnTo>
                    <a:pt x="26911" y="121920"/>
                  </a:lnTo>
                  <a:lnTo>
                    <a:pt x="23558" y="130810"/>
                  </a:lnTo>
                  <a:lnTo>
                    <a:pt x="20726" y="139700"/>
                  </a:lnTo>
                  <a:lnTo>
                    <a:pt x="18287" y="147320"/>
                  </a:lnTo>
                  <a:lnTo>
                    <a:pt x="16281" y="156210"/>
                  </a:lnTo>
                  <a:lnTo>
                    <a:pt x="14693" y="165100"/>
                  </a:lnTo>
                  <a:lnTo>
                    <a:pt x="13700" y="173989"/>
                  </a:lnTo>
                  <a:lnTo>
                    <a:pt x="12877" y="184150"/>
                  </a:lnTo>
                  <a:lnTo>
                    <a:pt x="12687" y="187960"/>
                  </a:lnTo>
                  <a:lnTo>
                    <a:pt x="12687" y="198120"/>
                  </a:lnTo>
                  <a:lnTo>
                    <a:pt x="12877" y="201929"/>
                  </a:lnTo>
                  <a:lnTo>
                    <a:pt x="13588" y="212089"/>
                  </a:lnTo>
                  <a:lnTo>
                    <a:pt x="14744" y="220979"/>
                  </a:lnTo>
                  <a:lnTo>
                    <a:pt x="16344" y="229870"/>
                  </a:lnTo>
                  <a:lnTo>
                    <a:pt x="18376" y="238760"/>
                  </a:lnTo>
                  <a:lnTo>
                    <a:pt x="20815" y="247650"/>
                  </a:lnTo>
                  <a:lnTo>
                    <a:pt x="21147" y="247650"/>
                  </a:lnTo>
                  <a:lnTo>
                    <a:pt x="23672" y="255270"/>
                  </a:lnTo>
                  <a:lnTo>
                    <a:pt x="26911" y="264160"/>
                  </a:lnTo>
                  <a:lnTo>
                    <a:pt x="27332" y="264160"/>
                  </a:lnTo>
                  <a:lnTo>
                    <a:pt x="30543" y="271779"/>
                  </a:lnTo>
                  <a:lnTo>
                    <a:pt x="34544" y="279400"/>
                  </a:lnTo>
                  <a:lnTo>
                    <a:pt x="34404" y="279400"/>
                  </a:lnTo>
                  <a:lnTo>
                    <a:pt x="38912" y="287020"/>
                  </a:lnTo>
                  <a:lnTo>
                    <a:pt x="38747" y="287020"/>
                  </a:lnTo>
                  <a:lnTo>
                    <a:pt x="43624" y="294639"/>
                  </a:lnTo>
                  <a:lnTo>
                    <a:pt x="43459" y="294639"/>
                  </a:lnTo>
                  <a:lnTo>
                    <a:pt x="48679" y="300989"/>
                  </a:lnTo>
                  <a:lnTo>
                    <a:pt x="48488" y="300989"/>
                  </a:lnTo>
                  <a:lnTo>
                    <a:pt x="54051" y="308610"/>
                  </a:lnTo>
                  <a:lnTo>
                    <a:pt x="53860" y="308610"/>
                  </a:lnTo>
                  <a:lnTo>
                    <a:pt x="59753" y="314960"/>
                  </a:lnTo>
                  <a:lnTo>
                    <a:pt x="59550" y="314960"/>
                  </a:lnTo>
                  <a:lnTo>
                    <a:pt x="65747" y="321310"/>
                  </a:lnTo>
                  <a:lnTo>
                    <a:pt x="65531" y="321310"/>
                  </a:lnTo>
                  <a:lnTo>
                    <a:pt x="72034" y="327660"/>
                  </a:lnTo>
                  <a:lnTo>
                    <a:pt x="73177" y="327660"/>
                  </a:lnTo>
                  <a:lnTo>
                    <a:pt x="78612" y="332739"/>
                  </a:lnTo>
                  <a:lnTo>
                    <a:pt x="78384" y="332739"/>
                  </a:lnTo>
                  <a:lnTo>
                    <a:pt x="85458" y="337820"/>
                  </a:lnTo>
                  <a:lnTo>
                    <a:pt x="85217" y="337820"/>
                  </a:lnTo>
                  <a:lnTo>
                    <a:pt x="92557" y="342900"/>
                  </a:lnTo>
                  <a:lnTo>
                    <a:pt x="92303" y="342900"/>
                  </a:lnTo>
                  <a:lnTo>
                    <a:pt x="99898" y="347979"/>
                  </a:lnTo>
                  <a:lnTo>
                    <a:pt x="99644" y="347979"/>
                  </a:lnTo>
                  <a:lnTo>
                    <a:pt x="107480" y="351789"/>
                  </a:lnTo>
                  <a:lnTo>
                    <a:pt x="107213" y="351789"/>
                  </a:lnTo>
                  <a:lnTo>
                    <a:pt x="115290" y="355600"/>
                  </a:lnTo>
                  <a:lnTo>
                    <a:pt x="115011" y="355600"/>
                  </a:lnTo>
                  <a:lnTo>
                    <a:pt x="123317" y="359410"/>
                  </a:lnTo>
                  <a:lnTo>
                    <a:pt x="123024" y="359410"/>
                  </a:lnTo>
                  <a:lnTo>
                    <a:pt x="131533" y="363220"/>
                  </a:lnTo>
                  <a:lnTo>
                    <a:pt x="131241" y="363220"/>
                  </a:lnTo>
                  <a:lnTo>
                    <a:pt x="139941" y="365760"/>
                  </a:lnTo>
                  <a:lnTo>
                    <a:pt x="139636" y="365760"/>
                  </a:lnTo>
                  <a:lnTo>
                    <a:pt x="148526" y="368300"/>
                  </a:lnTo>
                  <a:lnTo>
                    <a:pt x="148221" y="368300"/>
                  </a:lnTo>
                  <a:lnTo>
                    <a:pt x="157289" y="370839"/>
                  </a:lnTo>
                  <a:lnTo>
                    <a:pt x="156972" y="370839"/>
                  </a:lnTo>
                  <a:lnTo>
                    <a:pt x="166204" y="372110"/>
                  </a:lnTo>
                  <a:lnTo>
                    <a:pt x="165887" y="372110"/>
                  </a:lnTo>
                  <a:lnTo>
                    <a:pt x="175259" y="373379"/>
                  </a:lnTo>
                  <a:lnTo>
                    <a:pt x="188861" y="373379"/>
                  </a:lnTo>
                  <a:lnTo>
                    <a:pt x="193611" y="374629"/>
                  </a:lnTo>
                  <a:lnTo>
                    <a:pt x="260197" y="374650"/>
                  </a:lnTo>
                  <a:lnTo>
                    <a:pt x="251205" y="378460"/>
                  </a:lnTo>
                  <a:lnTo>
                    <a:pt x="242011" y="381000"/>
                  </a:lnTo>
                  <a:lnTo>
                    <a:pt x="232638" y="382270"/>
                  </a:lnTo>
                  <a:lnTo>
                    <a:pt x="223100" y="384810"/>
                  </a:lnTo>
                  <a:lnTo>
                    <a:pt x="213410" y="386079"/>
                  </a:lnTo>
                  <a:close/>
                </a:path>
                <a:path w="387350" h="387350">
                  <a:moveTo>
                    <a:pt x="272211" y="30479"/>
                  </a:moveTo>
                  <a:lnTo>
                    <a:pt x="263905" y="26670"/>
                  </a:lnTo>
                  <a:lnTo>
                    <a:pt x="264198" y="26670"/>
                  </a:lnTo>
                  <a:lnTo>
                    <a:pt x="255689" y="22860"/>
                  </a:lnTo>
                  <a:lnTo>
                    <a:pt x="255981" y="22860"/>
                  </a:lnTo>
                  <a:lnTo>
                    <a:pt x="247281" y="20320"/>
                  </a:lnTo>
                  <a:lnTo>
                    <a:pt x="247586" y="20320"/>
                  </a:lnTo>
                  <a:lnTo>
                    <a:pt x="238696" y="17779"/>
                  </a:lnTo>
                  <a:lnTo>
                    <a:pt x="239001" y="17779"/>
                  </a:lnTo>
                  <a:lnTo>
                    <a:pt x="229933" y="15239"/>
                  </a:lnTo>
                  <a:lnTo>
                    <a:pt x="230250" y="15239"/>
                  </a:lnTo>
                  <a:lnTo>
                    <a:pt x="221018" y="13970"/>
                  </a:lnTo>
                  <a:lnTo>
                    <a:pt x="221335" y="13970"/>
                  </a:lnTo>
                  <a:lnTo>
                    <a:pt x="211962" y="12700"/>
                  </a:lnTo>
                  <a:lnTo>
                    <a:pt x="264598" y="12700"/>
                  </a:lnTo>
                  <a:lnTo>
                    <a:pt x="268998" y="13970"/>
                  </a:lnTo>
                  <a:lnTo>
                    <a:pt x="277583" y="19050"/>
                  </a:lnTo>
                  <a:lnTo>
                    <a:pt x="285927" y="22860"/>
                  </a:lnTo>
                  <a:lnTo>
                    <a:pt x="294043" y="27939"/>
                  </a:lnTo>
                  <a:lnTo>
                    <a:pt x="296008" y="29210"/>
                  </a:lnTo>
                  <a:lnTo>
                    <a:pt x="271932" y="29210"/>
                  </a:lnTo>
                  <a:lnTo>
                    <a:pt x="272211" y="30479"/>
                  </a:lnTo>
                  <a:close/>
                </a:path>
                <a:path w="387350" h="387350">
                  <a:moveTo>
                    <a:pt x="115011" y="30479"/>
                  </a:moveTo>
                  <a:lnTo>
                    <a:pt x="115290" y="29210"/>
                  </a:lnTo>
                  <a:lnTo>
                    <a:pt x="117779" y="29210"/>
                  </a:lnTo>
                  <a:lnTo>
                    <a:pt x="115011" y="30479"/>
                  </a:lnTo>
                  <a:close/>
                </a:path>
                <a:path w="387350" h="387350">
                  <a:moveTo>
                    <a:pt x="315404" y="59689"/>
                  </a:moveTo>
                  <a:lnTo>
                    <a:pt x="308609" y="53339"/>
                  </a:lnTo>
                  <a:lnTo>
                    <a:pt x="308838" y="53339"/>
                  </a:lnTo>
                  <a:lnTo>
                    <a:pt x="301764" y="48260"/>
                  </a:lnTo>
                  <a:lnTo>
                    <a:pt x="302005" y="48260"/>
                  </a:lnTo>
                  <a:lnTo>
                    <a:pt x="294665" y="43179"/>
                  </a:lnTo>
                  <a:lnTo>
                    <a:pt x="294919" y="43179"/>
                  </a:lnTo>
                  <a:lnTo>
                    <a:pt x="287324" y="38100"/>
                  </a:lnTo>
                  <a:lnTo>
                    <a:pt x="287578" y="38100"/>
                  </a:lnTo>
                  <a:lnTo>
                    <a:pt x="279730" y="34289"/>
                  </a:lnTo>
                  <a:lnTo>
                    <a:pt x="280009" y="34289"/>
                  </a:lnTo>
                  <a:lnTo>
                    <a:pt x="271932" y="29210"/>
                  </a:lnTo>
                  <a:lnTo>
                    <a:pt x="296008" y="29210"/>
                  </a:lnTo>
                  <a:lnTo>
                    <a:pt x="330555" y="55879"/>
                  </a:lnTo>
                  <a:lnTo>
                    <a:pt x="333121" y="58420"/>
                  </a:lnTo>
                  <a:lnTo>
                    <a:pt x="315188" y="58420"/>
                  </a:lnTo>
                  <a:lnTo>
                    <a:pt x="315404" y="59689"/>
                  </a:lnTo>
                  <a:close/>
                </a:path>
                <a:path w="387350" h="387350">
                  <a:moveTo>
                    <a:pt x="71818" y="59689"/>
                  </a:moveTo>
                  <a:lnTo>
                    <a:pt x="72034" y="58420"/>
                  </a:lnTo>
                  <a:lnTo>
                    <a:pt x="73177" y="58420"/>
                  </a:lnTo>
                  <a:lnTo>
                    <a:pt x="71818" y="59689"/>
                  </a:lnTo>
                  <a:close/>
                </a:path>
                <a:path w="387350" h="387350">
                  <a:moveTo>
                    <a:pt x="360425" y="123189"/>
                  </a:moveTo>
                  <a:lnTo>
                    <a:pt x="356679" y="114300"/>
                  </a:lnTo>
                  <a:lnTo>
                    <a:pt x="352678" y="106679"/>
                  </a:lnTo>
                  <a:lnTo>
                    <a:pt x="352818" y="106679"/>
                  </a:lnTo>
                  <a:lnTo>
                    <a:pt x="348310" y="99060"/>
                  </a:lnTo>
                  <a:lnTo>
                    <a:pt x="348475" y="99060"/>
                  </a:lnTo>
                  <a:lnTo>
                    <a:pt x="343598" y="91439"/>
                  </a:lnTo>
                  <a:lnTo>
                    <a:pt x="343763" y="91439"/>
                  </a:lnTo>
                  <a:lnTo>
                    <a:pt x="338543" y="85089"/>
                  </a:lnTo>
                  <a:lnTo>
                    <a:pt x="338734" y="85089"/>
                  </a:lnTo>
                  <a:lnTo>
                    <a:pt x="333171" y="77470"/>
                  </a:lnTo>
                  <a:lnTo>
                    <a:pt x="333362" y="77470"/>
                  </a:lnTo>
                  <a:lnTo>
                    <a:pt x="327469" y="71120"/>
                  </a:lnTo>
                  <a:lnTo>
                    <a:pt x="327672" y="71120"/>
                  </a:lnTo>
                  <a:lnTo>
                    <a:pt x="321475" y="64770"/>
                  </a:lnTo>
                  <a:lnTo>
                    <a:pt x="321690" y="64770"/>
                  </a:lnTo>
                  <a:lnTo>
                    <a:pt x="315188" y="58420"/>
                  </a:lnTo>
                  <a:lnTo>
                    <a:pt x="333121" y="58420"/>
                  </a:lnTo>
                  <a:lnTo>
                    <a:pt x="359244" y="92710"/>
                  </a:lnTo>
                  <a:lnTo>
                    <a:pt x="373550" y="121920"/>
                  </a:lnTo>
                  <a:lnTo>
                    <a:pt x="360311" y="121920"/>
                  </a:lnTo>
                  <a:lnTo>
                    <a:pt x="360425" y="123189"/>
                  </a:lnTo>
                  <a:close/>
                </a:path>
                <a:path w="387350" h="387350">
                  <a:moveTo>
                    <a:pt x="26797" y="123189"/>
                  </a:moveTo>
                  <a:lnTo>
                    <a:pt x="26911" y="121920"/>
                  </a:lnTo>
                  <a:lnTo>
                    <a:pt x="27332" y="121920"/>
                  </a:lnTo>
                  <a:lnTo>
                    <a:pt x="26797" y="123189"/>
                  </a:lnTo>
                  <a:close/>
                </a:path>
                <a:path w="387350" h="387350">
                  <a:moveTo>
                    <a:pt x="386376" y="212089"/>
                  </a:moveTo>
                  <a:lnTo>
                    <a:pt x="373633" y="212089"/>
                  </a:lnTo>
                  <a:lnTo>
                    <a:pt x="374357" y="201929"/>
                  </a:lnTo>
                  <a:lnTo>
                    <a:pt x="374535" y="198120"/>
                  </a:lnTo>
                  <a:lnTo>
                    <a:pt x="374523" y="187960"/>
                  </a:lnTo>
                  <a:lnTo>
                    <a:pt x="374267" y="182879"/>
                  </a:lnTo>
                  <a:lnTo>
                    <a:pt x="373633" y="173989"/>
                  </a:lnTo>
                  <a:lnTo>
                    <a:pt x="372478" y="165100"/>
                  </a:lnTo>
                  <a:lnTo>
                    <a:pt x="370878" y="156210"/>
                  </a:lnTo>
                  <a:lnTo>
                    <a:pt x="368846" y="147320"/>
                  </a:lnTo>
                  <a:lnTo>
                    <a:pt x="366407" y="139700"/>
                  </a:lnTo>
                  <a:lnTo>
                    <a:pt x="363550" y="130810"/>
                  </a:lnTo>
                  <a:lnTo>
                    <a:pt x="360311" y="121920"/>
                  </a:lnTo>
                  <a:lnTo>
                    <a:pt x="373550" y="121920"/>
                  </a:lnTo>
                  <a:lnTo>
                    <a:pt x="385051" y="163829"/>
                  </a:lnTo>
                  <a:lnTo>
                    <a:pt x="387223" y="187960"/>
                  </a:lnTo>
                  <a:lnTo>
                    <a:pt x="387223" y="198120"/>
                  </a:lnTo>
                  <a:lnTo>
                    <a:pt x="387032" y="203200"/>
                  </a:lnTo>
                  <a:lnTo>
                    <a:pt x="386376" y="212089"/>
                  </a:lnTo>
                  <a:close/>
                </a:path>
                <a:path w="387350" h="387350">
                  <a:moveTo>
                    <a:pt x="13550" y="175260"/>
                  </a:moveTo>
                  <a:lnTo>
                    <a:pt x="13588" y="173989"/>
                  </a:lnTo>
                  <a:lnTo>
                    <a:pt x="13550" y="175260"/>
                  </a:lnTo>
                  <a:close/>
                </a:path>
                <a:path w="387350" h="387350">
                  <a:moveTo>
                    <a:pt x="373672" y="175260"/>
                  </a:moveTo>
                  <a:lnTo>
                    <a:pt x="373522" y="173989"/>
                  </a:lnTo>
                  <a:lnTo>
                    <a:pt x="373672" y="175260"/>
                  </a:lnTo>
                  <a:close/>
                </a:path>
                <a:path w="387350" h="387350">
                  <a:moveTo>
                    <a:pt x="13700" y="212089"/>
                  </a:moveTo>
                  <a:lnTo>
                    <a:pt x="13550" y="210820"/>
                  </a:lnTo>
                  <a:lnTo>
                    <a:pt x="13700" y="212089"/>
                  </a:lnTo>
                  <a:close/>
                </a:path>
                <a:path w="387350" h="387350">
                  <a:moveTo>
                    <a:pt x="379321" y="247650"/>
                  </a:moveTo>
                  <a:lnTo>
                    <a:pt x="366407" y="247650"/>
                  </a:lnTo>
                  <a:lnTo>
                    <a:pt x="368934" y="238760"/>
                  </a:lnTo>
                  <a:lnTo>
                    <a:pt x="370941" y="229870"/>
                  </a:lnTo>
                  <a:lnTo>
                    <a:pt x="372529" y="220979"/>
                  </a:lnTo>
                  <a:lnTo>
                    <a:pt x="373672" y="210820"/>
                  </a:lnTo>
                  <a:lnTo>
                    <a:pt x="373633" y="212089"/>
                  </a:lnTo>
                  <a:lnTo>
                    <a:pt x="386376" y="212089"/>
                  </a:lnTo>
                  <a:lnTo>
                    <a:pt x="386283" y="213360"/>
                  </a:lnTo>
                  <a:lnTo>
                    <a:pt x="385051" y="222250"/>
                  </a:lnTo>
                  <a:lnTo>
                    <a:pt x="383349" y="232410"/>
                  </a:lnTo>
                  <a:lnTo>
                    <a:pt x="381190" y="241300"/>
                  </a:lnTo>
                  <a:lnTo>
                    <a:pt x="379321" y="247650"/>
                  </a:lnTo>
                  <a:close/>
                </a:path>
                <a:path w="387350" h="387350">
                  <a:moveTo>
                    <a:pt x="21147" y="247650"/>
                  </a:moveTo>
                  <a:lnTo>
                    <a:pt x="20815" y="247650"/>
                  </a:lnTo>
                  <a:lnTo>
                    <a:pt x="20726" y="246379"/>
                  </a:lnTo>
                  <a:lnTo>
                    <a:pt x="21147" y="247650"/>
                  </a:lnTo>
                  <a:close/>
                </a:path>
                <a:path w="387350" h="387350">
                  <a:moveTo>
                    <a:pt x="373550" y="264160"/>
                  </a:moveTo>
                  <a:lnTo>
                    <a:pt x="360311" y="264160"/>
                  </a:lnTo>
                  <a:lnTo>
                    <a:pt x="363664" y="255270"/>
                  </a:lnTo>
                  <a:lnTo>
                    <a:pt x="366496" y="246379"/>
                  </a:lnTo>
                  <a:lnTo>
                    <a:pt x="366407" y="247650"/>
                  </a:lnTo>
                  <a:lnTo>
                    <a:pt x="379321" y="247650"/>
                  </a:lnTo>
                  <a:lnTo>
                    <a:pt x="378574" y="250189"/>
                  </a:lnTo>
                  <a:lnTo>
                    <a:pt x="375538" y="259079"/>
                  </a:lnTo>
                  <a:lnTo>
                    <a:pt x="373550" y="264160"/>
                  </a:lnTo>
                  <a:close/>
                </a:path>
                <a:path w="387350" h="387350">
                  <a:moveTo>
                    <a:pt x="27332" y="264160"/>
                  </a:moveTo>
                  <a:lnTo>
                    <a:pt x="26911" y="264160"/>
                  </a:lnTo>
                  <a:lnTo>
                    <a:pt x="26797" y="262889"/>
                  </a:lnTo>
                  <a:lnTo>
                    <a:pt x="27332" y="264160"/>
                  </a:lnTo>
                  <a:close/>
                </a:path>
                <a:path w="387350" h="387350">
                  <a:moveTo>
                    <a:pt x="333121" y="327660"/>
                  </a:moveTo>
                  <a:lnTo>
                    <a:pt x="315188" y="327660"/>
                  </a:lnTo>
                  <a:lnTo>
                    <a:pt x="321690" y="321310"/>
                  </a:lnTo>
                  <a:lnTo>
                    <a:pt x="321475" y="321310"/>
                  </a:lnTo>
                  <a:lnTo>
                    <a:pt x="327672" y="314960"/>
                  </a:lnTo>
                  <a:lnTo>
                    <a:pt x="327469" y="314960"/>
                  </a:lnTo>
                  <a:lnTo>
                    <a:pt x="333362" y="308610"/>
                  </a:lnTo>
                  <a:lnTo>
                    <a:pt x="333171" y="308610"/>
                  </a:lnTo>
                  <a:lnTo>
                    <a:pt x="338734" y="300989"/>
                  </a:lnTo>
                  <a:lnTo>
                    <a:pt x="338543" y="300989"/>
                  </a:lnTo>
                  <a:lnTo>
                    <a:pt x="343763" y="294639"/>
                  </a:lnTo>
                  <a:lnTo>
                    <a:pt x="343598" y="294639"/>
                  </a:lnTo>
                  <a:lnTo>
                    <a:pt x="348475" y="287020"/>
                  </a:lnTo>
                  <a:lnTo>
                    <a:pt x="348310" y="287020"/>
                  </a:lnTo>
                  <a:lnTo>
                    <a:pt x="352818" y="279400"/>
                  </a:lnTo>
                  <a:lnTo>
                    <a:pt x="352678" y="279400"/>
                  </a:lnTo>
                  <a:lnTo>
                    <a:pt x="356806" y="271779"/>
                  </a:lnTo>
                  <a:lnTo>
                    <a:pt x="360425" y="262889"/>
                  </a:lnTo>
                  <a:lnTo>
                    <a:pt x="360311" y="264160"/>
                  </a:lnTo>
                  <a:lnTo>
                    <a:pt x="373550" y="264160"/>
                  </a:lnTo>
                  <a:lnTo>
                    <a:pt x="372059" y="267970"/>
                  </a:lnTo>
                  <a:lnTo>
                    <a:pt x="348805" y="308610"/>
                  </a:lnTo>
                  <a:lnTo>
                    <a:pt x="336969" y="323850"/>
                  </a:lnTo>
                  <a:lnTo>
                    <a:pt x="333121" y="327660"/>
                  </a:lnTo>
                  <a:close/>
                </a:path>
                <a:path w="387350" h="387350">
                  <a:moveTo>
                    <a:pt x="73177" y="327660"/>
                  </a:moveTo>
                  <a:lnTo>
                    <a:pt x="72034" y="327660"/>
                  </a:lnTo>
                  <a:lnTo>
                    <a:pt x="71818" y="326389"/>
                  </a:lnTo>
                  <a:lnTo>
                    <a:pt x="73177" y="327660"/>
                  </a:lnTo>
                  <a:close/>
                </a:path>
                <a:path w="387350" h="387350">
                  <a:moveTo>
                    <a:pt x="260197" y="374650"/>
                  </a:moveTo>
                  <a:lnTo>
                    <a:pt x="193687" y="374650"/>
                  </a:lnTo>
                  <a:lnTo>
                    <a:pt x="198361" y="373379"/>
                  </a:lnTo>
                  <a:lnTo>
                    <a:pt x="211962" y="373379"/>
                  </a:lnTo>
                  <a:lnTo>
                    <a:pt x="221335" y="372110"/>
                  </a:lnTo>
                  <a:lnTo>
                    <a:pt x="221018" y="372110"/>
                  </a:lnTo>
                  <a:lnTo>
                    <a:pt x="230250" y="370839"/>
                  </a:lnTo>
                  <a:lnTo>
                    <a:pt x="229933" y="370839"/>
                  </a:lnTo>
                  <a:lnTo>
                    <a:pt x="239001" y="368300"/>
                  </a:lnTo>
                  <a:lnTo>
                    <a:pt x="238696" y="368300"/>
                  </a:lnTo>
                  <a:lnTo>
                    <a:pt x="247586" y="365760"/>
                  </a:lnTo>
                  <a:lnTo>
                    <a:pt x="247281" y="365760"/>
                  </a:lnTo>
                  <a:lnTo>
                    <a:pt x="255981" y="363220"/>
                  </a:lnTo>
                  <a:lnTo>
                    <a:pt x="255689" y="363220"/>
                  </a:lnTo>
                  <a:lnTo>
                    <a:pt x="264198" y="359410"/>
                  </a:lnTo>
                  <a:lnTo>
                    <a:pt x="263905" y="359410"/>
                  </a:lnTo>
                  <a:lnTo>
                    <a:pt x="272211" y="355600"/>
                  </a:lnTo>
                  <a:lnTo>
                    <a:pt x="271932" y="355600"/>
                  </a:lnTo>
                  <a:lnTo>
                    <a:pt x="280009" y="351789"/>
                  </a:lnTo>
                  <a:lnTo>
                    <a:pt x="279730" y="351789"/>
                  </a:lnTo>
                  <a:lnTo>
                    <a:pt x="287578" y="347979"/>
                  </a:lnTo>
                  <a:lnTo>
                    <a:pt x="287324" y="347979"/>
                  </a:lnTo>
                  <a:lnTo>
                    <a:pt x="294919" y="342900"/>
                  </a:lnTo>
                  <a:lnTo>
                    <a:pt x="294665" y="342900"/>
                  </a:lnTo>
                  <a:lnTo>
                    <a:pt x="302005" y="337820"/>
                  </a:lnTo>
                  <a:lnTo>
                    <a:pt x="301764" y="337820"/>
                  </a:lnTo>
                  <a:lnTo>
                    <a:pt x="308838" y="332739"/>
                  </a:lnTo>
                  <a:lnTo>
                    <a:pt x="308609" y="332739"/>
                  </a:lnTo>
                  <a:lnTo>
                    <a:pt x="315404" y="326389"/>
                  </a:lnTo>
                  <a:lnTo>
                    <a:pt x="315188" y="327660"/>
                  </a:lnTo>
                  <a:lnTo>
                    <a:pt x="333121" y="327660"/>
                  </a:lnTo>
                  <a:lnTo>
                    <a:pt x="330555" y="330200"/>
                  </a:lnTo>
                  <a:lnTo>
                    <a:pt x="294043" y="358139"/>
                  </a:lnTo>
                  <a:lnTo>
                    <a:pt x="277583" y="367029"/>
                  </a:lnTo>
                  <a:lnTo>
                    <a:pt x="268998" y="372110"/>
                  </a:lnTo>
                  <a:lnTo>
                    <a:pt x="260197" y="374650"/>
                  </a:lnTo>
                  <a:close/>
                </a:path>
                <a:path w="387350" h="387350">
                  <a:moveTo>
                    <a:pt x="193687" y="374650"/>
                  </a:moveTo>
                  <a:lnTo>
                    <a:pt x="193535" y="374650"/>
                  </a:lnTo>
                  <a:lnTo>
                    <a:pt x="193687" y="374650"/>
                  </a:lnTo>
                  <a:close/>
                </a:path>
                <a:path w="387350" h="387350">
                  <a:moveTo>
                    <a:pt x="193611" y="387350"/>
                  </a:moveTo>
                  <a:lnTo>
                    <a:pt x="188620" y="386079"/>
                  </a:lnTo>
                  <a:lnTo>
                    <a:pt x="198602" y="386079"/>
                  </a:lnTo>
                  <a:lnTo>
                    <a:pt x="193611" y="387350"/>
                  </a:lnTo>
                  <a:close/>
                </a:path>
              </a:pathLst>
            </a:custGeom>
            <a:solidFill>
              <a:srgbClr val="212A35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66" name="object 99"/>
          <p:cNvSpPr/>
          <p:nvPr/>
        </p:nvSpPr>
        <p:spPr>
          <a:xfrm>
            <a:off x="8401320" y="4647960"/>
            <a:ext cx="180000" cy="37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2400" b="0" strike="noStrike" spc="-1">
                <a:solidFill>
                  <a:srgbClr val="000000"/>
                </a:solidFill>
                <a:latin typeface="Calibri"/>
              </a:rPr>
              <a:t>1</a:t>
            </a:r>
            <a:endParaRPr lang="en-IN" sz="24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67" name="object 100"/>
          <p:cNvGrpSpPr/>
          <p:nvPr/>
        </p:nvGrpSpPr>
        <p:grpSpPr>
          <a:xfrm>
            <a:off x="4230360" y="5591160"/>
            <a:ext cx="387000" cy="387000"/>
            <a:chOff x="4230360" y="5591160"/>
            <a:chExt cx="387000" cy="387000"/>
          </a:xfrm>
        </p:grpSpPr>
        <p:sp>
          <p:nvSpPr>
            <p:cNvPr id="368" name="object 101"/>
            <p:cNvSpPr/>
            <p:nvPr/>
          </p:nvSpPr>
          <p:spPr>
            <a:xfrm>
              <a:off x="4236840" y="5597640"/>
              <a:ext cx="374400" cy="374400"/>
            </a:xfrm>
            <a:custGeom>
              <a:avLst/>
              <a:gdLst>
                <a:gd name="textAreaLeft" fmla="*/ 0 w 374400"/>
                <a:gd name="textAreaRight" fmla="*/ 374760 w 374400"/>
                <a:gd name="textAreaTop" fmla="*/ 0 h 374400"/>
                <a:gd name="textAreaBottom" fmla="*/ 374760 h 374400"/>
              </a:gdLst>
              <a:ahLst/>
              <a:cxnLst/>
              <a:rect l="textAreaLeft" t="textAreaTop" r="textAreaRight" b="textAreaBottom"/>
              <a:pathLst>
                <a:path w="374650" h="374650">
                  <a:moveTo>
                    <a:pt x="187325" y="374650"/>
                  </a:moveTo>
                  <a:lnTo>
                    <a:pt x="137527" y="367959"/>
                  </a:lnTo>
                  <a:lnTo>
                    <a:pt x="92779" y="349083"/>
                  </a:lnTo>
                  <a:lnTo>
                    <a:pt x="54867" y="319814"/>
                  </a:lnTo>
                  <a:lnTo>
                    <a:pt x="25575" y="281945"/>
                  </a:lnTo>
                  <a:lnTo>
                    <a:pt x="6691" y="237269"/>
                  </a:lnTo>
                  <a:lnTo>
                    <a:pt x="0" y="187578"/>
                  </a:lnTo>
                  <a:lnTo>
                    <a:pt x="6691" y="137674"/>
                  </a:lnTo>
                  <a:lnTo>
                    <a:pt x="25575" y="92854"/>
                  </a:lnTo>
                  <a:lnTo>
                    <a:pt x="54867" y="54898"/>
                  </a:lnTo>
                  <a:lnTo>
                    <a:pt x="92779" y="25585"/>
                  </a:lnTo>
                  <a:lnTo>
                    <a:pt x="137527" y="6692"/>
                  </a:lnTo>
                  <a:lnTo>
                    <a:pt x="187325" y="0"/>
                  </a:lnTo>
                  <a:lnTo>
                    <a:pt x="237122" y="6691"/>
                  </a:lnTo>
                  <a:lnTo>
                    <a:pt x="281870" y="25575"/>
                  </a:lnTo>
                  <a:lnTo>
                    <a:pt x="319782" y="54867"/>
                  </a:lnTo>
                  <a:lnTo>
                    <a:pt x="349074" y="92779"/>
                  </a:lnTo>
                  <a:lnTo>
                    <a:pt x="367958" y="137527"/>
                  </a:lnTo>
                  <a:lnTo>
                    <a:pt x="374650" y="187325"/>
                  </a:lnTo>
                  <a:lnTo>
                    <a:pt x="367958" y="237122"/>
                  </a:lnTo>
                  <a:lnTo>
                    <a:pt x="349074" y="281870"/>
                  </a:lnTo>
                  <a:lnTo>
                    <a:pt x="319782" y="319782"/>
                  </a:lnTo>
                  <a:lnTo>
                    <a:pt x="281870" y="349074"/>
                  </a:lnTo>
                  <a:lnTo>
                    <a:pt x="237122" y="367958"/>
                  </a:lnTo>
                  <a:lnTo>
                    <a:pt x="187325" y="37465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9" name="object 102"/>
            <p:cNvSpPr/>
            <p:nvPr/>
          </p:nvSpPr>
          <p:spPr>
            <a:xfrm>
              <a:off x="4230360" y="5591160"/>
              <a:ext cx="387000" cy="387000"/>
            </a:xfrm>
            <a:custGeom>
              <a:avLst/>
              <a:gdLst>
                <a:gd name="textAreaLeft" fmla="*/ 0 w 387000"/>
                <a:gd name="textAreaRight" fmla="*/ 387360 w 387000"/>
                <a:gd name="textAreaTop" fmla="*/ 0 h 387000"/>
                <a:gd name="textAreaBottom" fmla="*/ 387360 h 387000"/>
              </a:gdLst>
              <a:ahLst/>
              <a:cxnLst/>
              <a:rect l="textAreaLeft" t="textAreaTop" r="textAreaRight" b="textAreaBottom"/>
              <a:pathLst>
                <a:path w="387350" h="387350">
                  <a:moveTo>
                    <a:pt x="213410" y="386079"/>
                  </a:moveTo>
                  <a:lnTo>
                    <a:pt x="173812" y="386079"/>
                  </a:lnTo>
                  <a:lnTo>
                    <a:pt x="164122" y="384810"/>
                  </a:lnTo>
                  <a:lnTo>
                    <a:pt x="154584" y="382270"/>
                  </a:lnTo>
                  <a:lnTo>
                    <a:pt x="145211" y="381000"/>
                  </a:lnTo>
                  <a:lnTo>
                    <a:pt x="136016" y="378460"/>
                  </a:lnTo>
                  <a:lnTo>
                    <a:pt x="126955" y="374629"/>
                  </a:lnTo>
                  <a:lnTo>
                    <a:pt x="118224" y="372110"/>
                  </a:lnTo>
                  <a:lnTo>
                    <a:pt x="109639" y="367029"/>
                  </a:lnTo>
                  <a:lnTo>
                    <a:pt x="101295" y="363220"/>
                  </a:lnTo>
                  <a:lnTo>
                    <a:pt x="93179" y="358139"/>
                  </a:lnTo>
                  <a:lnTo>
                    <a:pt x="56667" y="330200"/>
                  </a:lnTo>
                  <a:lnTo>
                    <a:pt x="27978" y="293370"/>
                  </a:lnTo>
                  <a:lnTo>
                    <a:pt x="8648" y="250189"/>
                  </a:lnTo>
                  <a:lnTo>
                    <a:pt x="190" y="203200"/>
                  </a:lnTo>
                  <a:lnTo>
                    <a:pt x="0" y="198120"/>
                  </a:lnTo>
                  <a:lnTo>
                    <a:pt x="0" y="187960"/>
                  </a:lnTo>
                  <a:lnTo>
                    <a:pt x="6032" y="144779"/>
                  </a:lnTo>
                  <a:lnTo>
                    <a:pt x="23317" y="100329"/>
                  </a:lnTo>
                  <a:lnTo>
                    <a:pt x="50253" y="62229"/>
                  </a:lnTo>
                  <a:lnTo>
                    <a:pt x="85318" y="33020"/>
                  </a:lnTo>
                  <a:lnTo>
                    <a:pt x="109639" y="19050"/>
                  </a:lnTo>
                  <a:lnTo>
                    <a:pt x="118224" y="13970"/>
                  </a:lnTo>
                  <a:lnTo>
                    <a:pt x="127025" y="11429"/>
                  </a:lnTo>
                  <a:lnTo>
                    <a:pt x="136016" y="7620"/>
                  </a:lnTo>
                  <a:lnTo>
                    <a:pt x="145211" y="5079"/>
                  </a:lnTo>
                  <a:lnTo>
                    <a:pt x="154584" y="3810"/>
                  </a:lnTo>
                  <a:lnTo>
                    <a:pt x="164122" y="1270"/>
                  </a:lnTo>
                  <a:lnTo>
                    <a:pt x="173812" y="0"/>
                  </a:lnTo>
                  <a:lnTo>
                    <a:pt x="213410" y="0"/>
                  </a:lnTo>
                  <a:lnTo>
                    <a:pt x="223100" y="1270"/>
                  </a:lnTo>
                  <a:lnTo>
                    <a:pt x="232638" y="3810"/>
                  </a:lnTo>
                  <a:lnTo>
                    <a:pt x="242011" y="5079"/>
                  </a:lnTo>
                  <a:lnTo>
                    <a:pt x="251205" y="7620"/>
                  </a:lnTo>
                  <a:lnTo>
                    <a:pt x="260197" y="11429"/>
                  </a:lnTo>
                  <a:lnTo>
                    <a:pt x="264598" y="12700"/>
                  </a:lnTo>
                  <a:lnTo>
                    <a:pt x="175259" y="12700"/>
                  </a:lnTo>
                  <a:lnTo>
                    <a:pt x="165887" y="13970"/>
                  </a:lnTo>
                  <a:lnTo>
                    <a:pt x="166204" y="13970"/>
                  </a:lnTo>
                  <a:lnTo>
                    <a:pt x="156971" y="15239"/>
                  </a:lnTo>
                  <a:lnTo>
                    <a:pt x="157289" y="15239"/>
                  </a:lnTo>
                  <a:lnTo>
                    <a:pt x="148221" y="17779"/>
                  </a:lnTo>
                  <a:lnTo>
                    <a:pt x="148526" y="17779"/>
                  </a:lnTo>
                  <a:lnTo>
                    <a:pt x="139636" y="20320"/>
                  </a:lnTo>
                  <a:lnTo>
                    <a:pt x="139941" y="20320"/>
                  </a:lnTo>
                  <a:lnTo>
                    <a:pt x="131241" y="22860"/>
                  </a:lnTo>
                  <a:lnTo>
                    <a:pt x="131533" y="22860"/>
                  </a:lnTo>
                  <a:lnTo>
                    <a:pt x="123024" y="26670"/>
                  </a:lnTo>
                  <a:lnTo>
                    <a:pt x="123316" y="26670"/>
                  </a:lnTo>
                  <a:lnTo>
                    <a:pt x="117779" y="29210"/>
                  </a:lnTo>
                  <a:lnTo>
                    <a:pt x="115290" y="29210"/>
                  </a:lnTo>
                  <a:lnTo>
                    <a:pt x="107213" y="34289"/>
                  </a:lnTo>
                  <a:lnTo>
                    <a:pt x="107492" y="34289"/>
                  </a:lnTo>
                  <a:lnTo>
                    <a:pt x="99644" y="38100"/>
                  </a:lnTo>
                  <a:lnTo>
                    <a:pt x="99898" y="38100"/>
                  </a:lnTo>
                  <a:lnTo>
                    <a:pt x="92303" y="43179"/>
                  </a:lnTo>
                  <a:lnTo>
                    <a:pt x="92557" y="43179"/>
                  </a:lnTo>
                  <a:lnTo>
                    <a:pt x="85216" y="48260"/>
                  </a:lnTo>
                  <a:lnTo>
                    <a:pt x="85458" y="48260"/>
                  </a:lnTo>
                  <a:lnTo>
                    <a:pt x="78384" y="53339"/>
                  </a:lnTo>
                  <a:lnTo>
                    <a:pt x="78612" y="53339"/>
                  </a:lnTo>
                  <a:lnTo>
                    <a:pt x="73177" y="58420"/>
                  </a:lnTo>
                  <a:lnTo>
                    <a:pt x="72034" y="58420"/>
                  </a:lnTo>
                  <a:lnTo>
                    <a:pt x="65531" y="64770"/>
                  </a:lnTo>
                  <a:lnTo>
                    <a:pt x="65747" y="64770"/>
                  </a:lnTo>
                  <a:lnTo>
                    <a:pt x="59550" y="71120"/>
                  </a:lnTo>
                  <a:lnTo>
                    <a:pt x="59753" y="71120"/>
                  </a:lnTo>
                  <a:lnTo>
                    <a:pt x="53860" y="77470"/>
                  </a:lnTo>
                  <a:lnTo>
                    <a:pt x="54051" y="77470"/>
                  </a:lnTo>
                  <a:lnTo>
                    <a:pt x="48488" y="85089"/>
                  </a:lnTo>
                  <a:lnTo>
                    <a:pt x="48679" y="85089"/>
                  </a:lnTo>
                  <a:lnTo>
                    <a:pt x="43459" y="91439"/>
                  </a:lnTo>
                  <a:lnTo>
                    <a:pt x="43624" y="91439"/>
                  </a:lnTo>
                  <a:lnTo>
                    <a:pt x="38747" y="99060"/>
                  </a:lnTo>
                  <a:lnTo>
                    <a:pt x="38912" y="99060"/>
                  </a:lnTo>
                  <a:lnTo>
                    <a:pt x="34404" y="106679"/>
                  </a:lnTo>
                  <a:lnTo>
                    <a:pt x="34543" y="106679"/>
                  </a:lnTo>
                  <a:lnTo>
                    <a:pt x="30416" y="114300"/>
                  </a:lnTo>
                  <a:lnTo>
                    <a:pt x="27332" y="121920"/>
                  </a:lnTo>
                  <a:lnTo>
                    <a:pt x="26911" y="121920"/>
                  </a:lnTo>
                  <a:lnTo>
                    <a:pt x="23558" y="130810"/>
                  </a:lnTo>
                  <a:lnTo>
                    <a:pt x="20726" y="139700"/>
                  </a:lnTo>
                  <a:lnTo>
                    <a:pt x="18287" y="147320"/>
                  </a:lnTo>
                  <a:lnTo>
                    <a:pt x="16281" y="156210"/>
                  </a:lnTo>
                  <a:lnTo>
                    <a:pt x="14693" y="165100"/>
                  </a:lnTo>
                  <a:lnTo>
                    <a:pt x="13700" y="173989"/>
                  </a:lnTo>
                  <a:lnTo>
                    <a:pt x="12877" y="184150"/>
                  </a:lnTo>
                  <a:lnTo>
                    <a:pt x="12687" y="187960"/>
                  </a:lnTo>
                  <a:lnTo>
                    <a:pt x="12687" y="198120"/>
                  </a:lnTo>
                  <a:lnTo>
                    <a:pt x="12877" y="201929"/>
                  </a:lnTo>
                  <a:lnTo>
                    <a:pt x="13588" y="212089"/>
                  </a:lnTo>
                  <a:lnTo>
                    <a:pt x="14744" y="220979"/>
                  </a:lnTo>
                  <a:lnTo>
                    <a:pt x="16344" y="229870"/>
                  </a:lnTo>
                  <a:lnTo>
                    <a:pt x="18376" y="238760"/>
                  </a:lnTo>
                  <a:lnTo>
                    <a:pt x="20815" y="247650"/>
                  </a:lnTo>
                  <a:lnTo>
                    <a:pt x="21147" y="247650"/>
                  </a:lnTo>
                  <a:lnTo>
                    <a:pt x="23672" y="255270"/>
                  </a:lnTo>
                  <a:lnTo>
                    <a:pt x="26911" y="264160"/>
                  </a:lnTo>
                  <a:lnTo>
                    <a:pt x="27332" y="264160"/>
                  </a:lnTo>
                  <a:lnTo>
                    <a:pt x="30543" y="271779"/>
                  </a:lnTo>
                  <a:lnTo>
                    <a:pt x="34543" y="279400"/>
                  </a:lnTo>
                  <a:lnTo>
                    <a:pt x="34404" y="279400"/>
                  </a:lnTo>
                  <a:lnTo>
                    <a:pt x="38912" y="287020"/>
                  </a:lnTo>
                  <a:lnTo>
                    <a:pt x="38747" y="287020"/>
                  </a:lnTo>
                  <a:lnTo>
                    <a:pt x="43624" y="294639"/>
                  </a:lnTo>
                  <a:lnTo>
                    <a:pt x="43459" y="294639"/>
                  </a:lnTo>
                  <a:lnTo>
                    <a:pt x="48679" y="300989"/>
                  </a:lnTo>
                  <a:lnTo>
                    <a:pt x="48488" y="300989"/>
                  </a:lnTo>
                  <a:lnTo>
                    <a:pt x="54051" y="308610"/>
                  </a:lnTo>
                  <a:lnTo>
                    <a:pt x="53860" y="308610"/>
                  </a:lnTo>
                  <a:lnTo>
                    <a:pt x="59753" y="314960"/>
                  </a:lnTo>
                  <a:lnTo>
                    <a:pt x="59550" y="314960"/>
                  </a:lnTo>
                  <a:lnTo>
                    <a:pt x="65747" y="321310"/>
                  </a:lnTo>
                  <a:lnTo>
                    <a:pt x="65531" y="321310"/>
                  </a:lnTo>
                  <a:lnTo>
                    <a:pt x="72034" y="327660"/>
                  </a:lnTo>
                  <a:lnTo>
                    <a:pt x="73177" y="327660"/>
                  </a:lnTo>
                  <a:lnTo>
                    <a:pt x="78612" y="332739"/>
                  </a:lnTo>
                  <a:lnTo>
                    <a:pt x="78384" y="332739"/>
                  </a:lnTo>
                  <a:lnTo>
                    <a:pt x="85458" y="337820"/>
                  </a:lnTo>
                  <a:lnTo>
                    <a:pt x="85216" y="337820"/>
                  </a:lnTo>
                  <a:lnTo>
                    <a:pt x="92557" y="342900"/>
                  </a:lnTo>
                  <a:lnTo>
                    <a:pt x="92303" y="342900"/>
                  </a:lnTo>
                  <a:lnTo>
                    <a:pt x="99898" y="347979"/>
                  </a:lnTo>
                  <a:lnTo>
                    <a:pt x="99644" y="347979"/>
                  </a:lnTo>
                  <a:lnTo>
                    <a:pt x="107492" y="351789"/>
                  </a:lnTo>
                  <a:lnTo>
                    <a:pt x="107213" y="351789"/>
                  </a:lnTo>
                  <a:lnTo>
                    <a:pt x="115290" y="356870"/>
                  </a:lnTo>
                  <a:lnTo>
                    <a:pt x="117779" y="356870"/>
                  </a:lnTo>
                  <a:lnTo>
                    <a:pt x="123316" y="359410"/>
                  </a:lnTo>
                  <a:lnTo>
                    <a:pt x="123024" y="359410"/>
                  </a:lnTo>
                  <a:lnTo>
                    <a:pt x="131533" y="363220"/>
                  </a:lnTo>
                  <a:lnTo>
                    <a:pt x="131241" y="363220"/>
                  </a:lnTo>
                  <a:lnTo>
                    <a:pt x="139941" y="365760"/>
                  </a:lnTo>
                  <a:lnTo>
                    <a:pt x="139636" y="365760"/>
                  </a:lnTo>
                  <a:lnTo>
                    <a:pt x="148526" y="368300"/>
                  </a:lnTo>
                  <a:lnTo>
                    <a:pt x="148221" y="368300"/>
                  </a:lnTo>
                  <a:lnTo>
                    <a:pt x="157289" y="370839"/>
                  </a:lnTo>
                  <a:lnTo>
                    <a:pt x="156971" y="370839"/>
                  </a:lnTo>
                  <a:lnTo>
                    <a:pt x="166204" y="372110"/>
                  </a:lnTo>
                  <a:lnTo>
                    <a:pt x="165887" y="372110"/>
                  </a:lnTo>
                  <a:lnTo>
                    <a:pt x="175259" y="373379"/>
                  </a:lnTo>
                  <a:lnTo>
                    <a:pt x="188861" y="373379"/>
                  </a:lnTo>
                  <a:lnTo>
                    <a:pt x="193611" y="374629"/>
                  </a:lnTo>
                  <a:lnTo>
                    <a:pt x="260197" y="374650"/>
                  </a:lnTo>
                  <a:lnTo>
                    <a:pt x="251205" y="378460"/>
                  </a:lnTo>
                  <a:lnTo>
                    <a:pt x="242011" y="381000"/>
                  </a:lnTo>
                  <a:lnTo>
                    <a:pt x="232638" y="382270"/>
                  </a:lnTo>
                  <a:lnTo>
                    <a:pt x="223100" y="384810"/>
                  </a:lnTo>
                  <a:lnTo>
                    <a:pt x="213410" y="386079"/>
                  </a:lnTo>
                  <a:close/>
                </a:path>
                <a:path w="387350" h="387350">
                  <a:moveTo>
                    <a:pt x="272211" y="30479"/>
                  </a:moveTo>
                  <a:lnTo>
                    <a:pt x="263905" y="26670"/>
                  </a:lnTo>
                  <a:lnTo>
                    <a:pt x="264198" y="26670"/>
                  </a:lnTo>
                  <a:lnTo>
                    <a:pt x="255689" y="22860"/>
                  </a:lnTo>
                  <a:lnTo>
                    <a:pt x="255981" y="22860"/>
                  </a:lnTo>
                  <a:lnTo>
                    <a:pt x="247281" y="20320"/>
                  </a:lnTo>
                  <a:lnTo>
                    <a:pt x="247586" y="20320"/>
                  </a:lnTo>
                  <a:lnTo>
                    <a:pt x="238696" y="17779"/>
                  </a:lnTo>
                  <a:lnTo>
                    <a:pt x="239001" y="17779"/>
                  </a:lnTo>
                  <a:lnTo>
                    <a:pt x="229933" y="15239"/>
                  </a:lnTo>
                  <a:lnTo>
                    <a:pt x="230250" y="15239"/>
                  </a:lnTo>
                  <a:lnTo>
                    <a:pt x="221018" y="13970"/>
                  </a:lnTo>
                  <a:lnTo>
                    <a:pt x="221335" y="13970"/>
                  </a:lnTo>
                  <a:lnTo>
                    <a:pt x="211962" y="12700"/>
                  </a:lnTo>
                  <a:lnTo>
                    <a:pt x="264598" y="12700"/>
                  </a:lnTo>
                  <a:lnTo>
                    <a:pt x="268998" y="13970"/>
                  </a:lnTo>
                  <a:lnTo>
                    <a:pt x="277583" y="19050"/>
                  </a:lnTo>
                  <a:lnTo>
                    <a:pt x="285927" y="22860"/>
                  </a:lnTo>
                  <a:lnTo>
                    <a:pt x="294043" y="27939"/>
                  </a:lnTo>
                  <a:lnTo>
                    <a:pt x="296008" y="29210"/>
                  </a:lnTo>
                  <a:lnTo>
                    <a:pt x="271932" y="29210"/>
                  </a:lnTo>
                  <a:lnTo>
                    <a:pt x="272211" y="30479"/>
                  </a:lnTo>
                  <a:close/>
                </a:path>
                <a:path w="387350" h="387350">
                  <a:moveTo>
                    <a:pt x="115011" y="30479"/>
                  </a:moveTo>
                  <a:lnTo>
                    <a:pt x="115290" y="29210"/>
                  </a:lnTo>
                  <a:lnTo>
                    <a:pt x="117779" y="29210"/>
                  </a:lnTo>
                  <a:lnTo>
                    <a:pt x="115011" y="30479"/>
                  </a:lnTo>
                  <a:close/>
                </a:path>
                <a:path w="387350" h="387350">
                  <a:moveTo>
                    <a:pt x="315404" y="59689"/>
                  </a:moveTo>
                  <a:lnTo>
                    <a:pt x="308609" y="53339"/>
                  </a:lnTo>
                  <a:lnTo>
                    <a:pt x="308838" y="53339"/>
                  </a:lnTo>
                  <a:lnTo>
                    <a:pt x="301764" y="48260"/>
                  </a:lnTo>
                  <a:lnTo>
                    <a:pt x="302005" y="48260"/>
                  </a:lnTo>
                  <a:lnTo>
                    <a:pt x="294665" y="43179"/>
                  </a:lnTo>
                  <a:lnTo>
                    <a:pt x="294919" y="43179"/>
                  </a:lnTo>
                  <a:lnTo>
                    <a:pt x="287324" y="38100"/>
                  </a:lnTo>
                  <a:lnTo>
                    <a:pt x="287578" y="38100"/>
                  </a:lnTo>
                  <a:lnTo>
                    <a:pt x="279742" y="34289"/>
                  </a:lnTo>
                  <a:lnTo>
                    <a:pt x="280009" y="34289"/>
                  </a:lnTo>
                  <a:lnTo>
                    <a:pt x="271932" y="29210"/>
                  </a:lnTo>
                  <a:lnTo>
                    <a:pt x="296008" y="29210"/>
                  </a:lnTo>
                  <a:lnTo>
                    <a:pt x="330555" y="55879"/>
                  </a:lnTo>
                  <a:lnTo>
                    <a:pt x="333121" y="58420"/>
                  </a:lnTo>
                  <a:lnTo>
                    <a:pt x="315188" y="58420"/>
                  </a:lnTo>
                  <a:lnTo>
                    <a:pt x="315404" y="59689"/>
                  </a:lnTo>
                  <a:close/>
                </a:path>
                <a:path w="387350" h="387350">
                  <a:moveTo>
                    <a:pt x="71818" y="59689"/>
                  </a:moveTo>
                  <a:lnTo>
                    <a:pt x="72034" y="58420"/>
                  </a:lnTo>
                  <a:lnTo>
                    <a:pt x="73177" y="58420"/>
                  </a:lnTo>
                  <a:lnTo>
                    <a:pt x="71818" y="59689"/>
                  </a:lnTo>
                  <a:close/>
                </a:path>
                <a:path w="387350" h="387350">
                  <a:moveTo>
                    <a:pt x="360425" y="123189"/>
                  </a:moveTo>
                  <a:lnTo>
                    <a:pt x="356679" y="114300"/>
                  </a:lnTo>
                  <a:lnTo>
                    <a:pt x="352678" y="106679"/>
                  </a:lnTo>
                  <a:lnTo>
                    <a:pt x="352818" y="106679"/>
                  </a:lnTo>
                  <a:lnTo>
                    <a:pt x="348310" y="99060"/>
                  </a:lnTo>
                  <a:lnTo>
                    <a:pt x="348475" y="99060"/>
                  </a:lnTo>
                  <a:lnTo>
                    <a:pt x="343598" y="91439"/>
                  </a:lnTo>
                  <a:lnTo>
                    <a:pt x="343763" y="91439"/>
                  </a:lnTo>
                  <a:lnTo>
                    <a:pt x="338543" y="85089"/>
                  </a:lnTo>
                  <a:lnTo>
                    <a:pt x="338734" y="85089"/>
                  </a:lnTo>
                  <a:lnTo>
                    <a:pt x="333171" y="77470"/>
                  </a:lnTo>
                  <a:lnTo>
                    <a:pt x="333362" y="77470"/>
                  </a:lnTo>
                  <a:lnTo>
                    <a:pt x="327469" y="71120"/>
                  </a:lnTo>
                  <a:lnTo>
                    <a:pt x="327672" y="71120"/>
                  </a:lnTo>
                  <a:lnTo>
                    <a:pt x="321475" y="64770"/>
                  </a:lnTo>
                  <a:lnTo>
                    <a:pt x="321690" y="64770"/>
                  </a:lnTo>
                  <a:lnTo>
                    <a:pt x="315188" y="58420"/>
                  </a:lnTo>
                  <a:lnTo>
                    <a:pt x="333121" y="58420"/>
                  </a:lnTo>
                  <a:lnTo>
                    <a:pt x="359244" y="92710"/>
                  </a:lnTo>
                  <a:lnTo>
                    <a:pt x="373557" y="121920"/>
                  </a:lnTo>
                  <a:lnTo>
                    <a:pt x="360311" y="121920"/>
                  </a:lnTo>
                  <a:lnTo>
                    <a:pt x="360425" y="123189"/>
                  </a:lnTo>
                  <a:close/>
                </a:path>
                <a:path w="387350" h="387350">
                  <a:moveTo>
                    <a:pt x="26796" y="123189"/>
                  </a:moveTo>
                  <a:lnTo>
                    <a:pt x="26911" y="121920"/>
                  </a:lnTo>
                  <a:lnTo>
                    <a:pt x="27332" y="121920"/>
                  </a:lnTo>
                  <a:lnTo>
                    <a:pt x="26796" y="123189"/>
                  </a:lnTo>
                  <a:close/>
                </a:path>
                <a:path w="387350" h="387350">
                  <a:moveTo>
                    <a:pt x="386376" y="212089"/>
                  </a:moveTo>
                  <a:lnTo>
                    <a:pt x="373633" y="212089"/>
                  </a:lnTo>
                  <a:lnTo>
                    <a:pt x="374357" y="201929"/>
                  </a:lnTo>
                  <a:lnTo>
                    <a:pt x="374535" y="198120"/>
                  </a:lnTo>
                  <a:lnTo>
                    <a:pt x="374523" y="187960"/>
                  </a:lnTo>
                  <a:lnTo>
                    <a:pt x="374267" y="182879"/>
                  </a:lnTo>
                  <a:lnTo>
                    <a:pt x="373633" y="173989"/>
                  </a:lnTo>
                  <a:lnTo>
                    <a:pt x="372478" y="165100"/>
                  </a:lnTo>
                  <a:lnTo>
                    <a:pt x="370878" y="156210"/>
                  </a:lnTo>
                  <a:lnTo>
                    <a:pt x="368846" y="147320"/>
                  </a:lnTo>
                  <a:lnTo>
                    <a:pt x="366407" y="139700"/>
                  </a:lnTo>
                  <a:lnTo>
                    <a:pt x="363550" y="130810"/>
                  </a:lnTo>
                  <a:lnTo>
                    <a:pt x="360311" y="121920"/>
                  </a:lnTo>
                  <a:lnTo>
                    <a:pt x="373557" y="121920"/>
                  </a:lnTo>
                  <a:lnTo>
                    <a:pt x="385051" y="163829"/>
                  </a:lnTo>
                  <a:lnTo>
                    <a:pt x="387223" y="187960"/>
                  </a:lnTo>
                  <a:lnTo>
                    <a:pt x="387223" y="198120"/>
                  </a:lnTo>
                  <a:lnTo>
                    <a:pt x="387032" y="203200"/>
                  </a:lnTo>
                  <a:lnTo>
                    <a:pt x="386376" y="212089"/>
                  </a:lnTo>
                  <a:close/>
                </a:path>
                <a:path w="387350" h="387350">
                  <a:moveTo>
                    <a:pt x="13550" y="175260"/>
                  </a:moveTo>
                  <a:lnTo>
                    <a:pt x="13588" y="173989"/>
                  </a:lnTo>
                  <a:lnTo>
                    <a:pt x="13550" y="175260"/>
                  </a:lnTo>
                  <a:close/>
                </a:path>
                <a:path w="387350" h="387350">
                  <a:moveTo>
                    <a:pt x="373672" y="175260"/>
                  </a:moveTo>
                  <a:lnTo>
                    <a:pt x="373522" y="173989"/>
                  </a:lnTo>
                  <a:lnTo>
                    <a:pt x="373672" y="175260"/>
                  </a:lnTo>
                  <a:close/>
                </a:path>
                <a:path w="387350" h="387350">
                  <a:moveTo>
                    <a:pt x="13700" y="212089"/>
                  </a:moveTo>
                  <a:lnTo>
                    <a:pt x="13550" y="210820"/>
                  </a:lnTo>
                  <a:lnTo>
                    <a:pt x="13700" y="212089"/>
                  </a:lnTo>
                  <a:close/>
                </a:path>
                <a:path w="387350" h="387350">
                  <a:moveTo>
                    <a:pt x="379321" y="247650"/>
                  </a:moveTo>
                  <a:lnTo>
                    <a:pt x="366407" y="247650"/>
                  </a:lnTo>
                  <a:lnTo>
                    <a:pt x="368934" y="238760"/>
                  </a:lnTo>
                  <a:lnTo>
                    <a:pt x="370941" y="229870"/>
                  </a:lnTo>
                  <a:lnTo>
                    <a:pt x="372529" y="220979"/>
                  </a:lnTo>
                  <a:lnTo>
                    <a:pt x="373672" y="210820"/>
                  </a:lnTo>
                  <a:lnTo>
                    <a:pt x="373633" y="212089"/>
                  </a:lnTo>
                  <a:lnTo>
                    <a:pt x="386376" y="212089"/>
                  </a:lnTo>
                  <a:lnTo>
                    <a:pt x="386283" y="213360"/>
                  </a:lnTo>
                  <a:lnTo>
                    <a:pt x="385051" y="222250"/>
                  </a:lnTo>
                  <a:lnTo>
                    <a:pt x="383349" y="232410"/>
                  </a:lnTo>
                  <a:lnTo>
                    <a:pt x="381190" y="241300"/>
                  </a:lnTo>
                  <a:lnTo>
                    <a:pt x="379321" y="247650"/>
                  </a:lnTo>
                  <a:close/>
                </a:path>
                <a:path w="387350" h="387350">
                  <a:moveTo>
                    <a:pt x="21147" y="247650"/>
                  </a:moveTo>
                  <a:lnTo>
                    <a:pt x="20815" y="247650"/>
                  </a:lnTo>
                  <a:lnTo>
                    <a:pt x="20726" y="246379"/>
                  </a:lnTo>
                  <a:lnTo>
                    <a:pt x="21147" y="247650"/>
                  </a:lnTo>
                  <a:close/>
                </a:path>
                <a:path w="387350" h="387350">
                  <a:moveTo>
                    <a:pt x="373557" y="264160"/>
                  </a:moveTo>
                  <a:lnTo>
                    <a:pt x="360311" y="264160"/>
                  </a:lnTo>
                  <a:lnTo>
                    <a:pt x="363664" y="255270"/>
                  </a:lnTo>
                  <a:lnTo>
                    <a:pt x="366496" y="246379"/>
                  </a:lnTo>
                  <a:lnTo>
                    <a:pt x="366407" y="247650"/>
                  </a:lnTo>
                  <a:lnTo>
                    <a:pt x="379321" y="247650"/>
                  </a:lnTo>
                  <a:lnTo>
                    <a:pt x="378574" y="250189"/>
                  </a:lnTo>
                  <a:lnTo>
                    <a:pt x="375538" y="259079"/>
                  </a:lnTo>
                  <a:lnTo>
                    <a:pt x="373557" y="264160"/>
                  </a:lnTo>
                  <a:close/>
                </a:path>
                <a:path w="387350" h="387350">
                  <a:moveTo>
                    <a:pt x="27332" y="264160"/>
                  </a:moveTo>
                  <a:lnTo>
                    <a:pt x="26911" y="264160"/>
                  </a:lnTo>
                  <a:lnTo>
                    <a:pt x="26796" y="262889"/>
                  </a:lnTo>
                  <a:lnTo>
                    <a:pt x="27332" y="264160"/>
                  </a:lnTo>
                  <a:close/>
                </a:path>
                <a:path w="387350" h="387350">
                  <a:moveTo>
                    <a:pt x="333120" y="327660"/>
                  </a:moveTo>
                  <a:lnTo>
                    <a:pt x="315188" y="327660"/>
                  </a:lnTo>
                  <a:lnTo>
                    <a:pt x="321690" y="321310"/>
                  </a:lnTo>
                  <a:lnTo>
                    <a:pt x="321475" y="321310"/>
                  </a:lnTo>
                  <a:lnTo>
                    <a:pt x="327672" y="314960"/>
                  </a:lnTo>
                  <a:lnTo>
                    <a:pt x="327469" y="314960"/>
                  </a:lnTo>
                  <a:lnTo>
                    <a:pt x="333362" y="308610"/>
                  </a:lnTo>
                  <a:lnTo>
                    <a:pt x="333171" y="308610"/>
                  </a:lnTo>
                  <a:lnTo>
                    <a:pt x="338734" y="300989"/>
                  </a:lnTo>
                  <a:lnTo>
                    <a:pt x="338543" y="300989"/>
                  </a:lnTo>
                  <a:lnTo>
                    <a:pt x="343763" y="294639"/>
                  </a:lnTo>
                  <a:lnTo>
                    <a:pt x="343598" y="294639"/>
                  </a:lnTo>
                  <a:lnTo>
                    <a:pt x="348475" y="287020"/>
                  </a:lnTo>
                  <a:lnTo>
                    <a:pt x="348310" y="287020"/>
                  </a:lnTo>
                  <a:lnTo>
                    <a:pt x="352818" y="279400"/>
                  </a:lnTo>
                  <a:lnTo>
                    <a:pt x="352678" y="279400"/>
                  </a:lnTo>
                  <a:lnTo>
                    <a:pt x="356806" y="271779"/>
                  </a:lnTo>
                  <a:lnTo>
                    <a:pt x="360425" y="262889"/>
                  </a:lnTo>
                  <a:lnTo>
                    <a:pt x="360311" y="264160"/>
                  </a:lnTo>
                  <a:lnTo>
                    <a:pt x="373557" y="264160"/>
                  </a:lnTo>
                  <a:lnTo>
                    <a:pt x="372071" y="267970"/>
                  </a:lnTo>
                  <a:lnTo>
                    <a:pt x="348805" y="308610"/>
                  </a:lnTo>
                  <a:lnTo>
                    <a:pt x="336969" y="323850"/>
                  </a:lnTo>
                  <a:lnTo>
                    <a:pt x="333120" y="327660"/>
                  </a:lnTo>
                  <a:close/>
                </a:path>
                <a:path w="387350" h="387350">
                  <a:moveTo>
                    <a:pt x="73177" y="327660"/>
                  </a:moveTo>
                  <a:lnTo>
                    <a:pt x="72034" y="327660"/>
                  </a:lnTo>
                  <a:lnTo>
                    <a:pt x="71818" y="326389"/>
                  </a:lnTo>
                  <a:lnTo>
                    <a:pt x="73177" y="327660"/>
                  </a:lnTo>
                  <a:close/>
                </a:path>
                <a:path w="387350" h="387350">
                  <a:moveTo>
                    <a:pt x="296008" y="356870"/>
                  </a:moveTo>
                  <a:lnTo>
                    <a:pt x="271932" y="356870"/>
                  </a:lnTo>
                  <a:lnTo>
                    <a:pt x="280009" y="351789"/>
                  </a:lnTo>
                  <a:lnTo>
                    <a:pt x="279742" y="351789"/>
                  </a:lnTo>
                  <a:lnTo>
                    <a:pt x="287578" y="347979"/>
                  </a:lnTo>
                  <a:lnTo>
                    <a:pt x="287324" y="347979"/>
                  </a:lnTo>
                  <a:lnTo>
                    <a:pt x="294919" y="342900"/>
                  </a:lnTo>
                  <a:lnTo>
                    <a:pt x="294665" y="342900"/>
                  </a:lnTo>
                  <a:lnTo>
                    <a:pt x="302005" y="337820"/>
                  </a:lnTo>
                  <a:lnTo>
                    <a:pt x="301764" y="337820"/>
                  </a:lnTo>
                  <a:lnTo>
                    <a:pt x="308838" y="332739"/>
                  </a:lnTo>
                  <a:lnTo>
                    <a:pt x="308609" y="332739"/>
                  </a:lnTo>
                  <a:lnTo>
                    <a:pt x="315404" y="326389"/>
                  </a:lnTo>
                  <a:lnTo>
                    <a:pt x="315188" y="327660"/>
                  </a:lnTo>
                  <a:lnTo>
                    <a:pt x="333120" y="327660"/>
                  </a:lnTo>
                  <a:lnTo>
                    <a:pt x="330555" y="330200"/>
                  </a:lnTo>
                  <a:lnTo>
                    <a:pt x="323837" y="336550"/>
                  </a:lnTo>
                  <a:lnTo>
                    <a:pt x="316814" y="342900"/>
                  </a:lnTo>
                  <a:lnTo>
                    <a:pt x="309499" y="347979"/>
                  </a:lnTo>
                  <a:lnTo>
                    <a:pt x="301904" y="353060"/>
                  </a:lnTo>
                  <a:lnTo>
                    <a:pt x="296008" y="356870"/>
                  </a:lnTo>
                  <a:close/>
                </a:path>
                <a:path w="387350" h="387350">
                  <a:moveTo>
                    <a:pt x="117779" y="356870"/>
                  </a:moveTo>
                  <a:lnTo>
                    <a:pt x="115290" y="356870"/>
                  </a:lnTo>
                  <a:lnTo>
                    <a:pt x="115011" y="355600"/>
                  </a:lnTo>
                  <a:lnTo>
                    <a:pt x="117779" y="356870"/>
                  </a:lnTo>
                  <a:close/>
                </a:path>
                <a:path w="387350" h="387350">
                  <a:moveTo>
                    <a:pt x="260197" y="374650"/>
                  </a:moveTo>
                  <a:lnTo>
                    <a:pt x="193687" y="374650"/>
                  </a:lnTo>
                  <a:lnTo>
                    <a:pt x="198361" y="373379"/>
                  </a:lnTo>
                  <a:lnTo>
                    <a:pt x="211962" y="373379"/>
                  </a:lnTo>
                  <a:lnTo>
                    <a:pt x="221335" y="372110"/>
                  </a:lnTo>
                  <a:lnTo>
                    <a:pt x="221018" y="372110"/>
                  </a:lnTo>
                  <a:lnTo>
                    <a:pt x="230250" y="370839"/>
                  </a:lnTo>
                  <a:lnTo>
                    <a:pt x="229933" y="370839"/>
                  </a:lnTo>
                  <a:lnTo>
                    <a:pt x="239001" y="368300"/>
                  </a:lnTo>
                  <a:lnTo>
                    <a:pt x="238696" y="368300"/>
                  </a:lnTo>
                  <a:lnTo>
                    <a:pt x="247586" y="365760"/>
                  </a:lnTo>
                  <a:lnTo>
                    <a:pt x="247281" y="365760"/>
                  </a:lnTo>
                  <a:lnTo>
                    <a:pt x="255981" y="363220"/>
                  </a:lnTo>
                  <a:lnTo>
                    <a:pt x="255689" y="363220"/>
                  </a:lnTo>
                  <a:lnTo>
                    <a:pt x="264198" y="359410"/>
                  </a:lnTo>
                  <a:lnTo>
                    <a:pt x="263905" y="359410"/>
                  </a:lnTo>
                  <a:lnTo>
                    <a:pt x="272211" y="355600"/>
                  </a:lnTo>
                  <a:lnTo>
                    <a:pt x="271932" y="356870"/>
                  </a:lnTo>
                  <a:lnTo>
                    <a:pt x="296008" y="356870"/>
                  </a:lnTo>
                  <a:lnTo>
                    <a:pt x="294043" y="358139"/>
                  </a:lnTo>
                  <a:lnTo>
                    <a:pt x="285927" y="363220"/>
                  </a:lnTo>
                  <a:lnTo>
                    <a:pt x="277583" y="367029"/>
                  </a:lnTo>
                  <a:lnTo>
                    <a:pt x="268998" y="372110"/>
                  </a:lnTo>
                  <a:lnTo>
                    <a:pt x="260197" y="374650"/>
                  </a:lnTo>
                  <a:close/>
                </a:path>
                <a:path w="387350" h="387350">
                  <a:moveTo>
                    <a:pt x="193687" y="374650"/>
                  </a:moveTo>
                  <a:lnTo>
                    <a:pt x="193535" y="374650"/>
                  </a:lnTo>
                  <a:lnTo>
                    <a:pt x="193687" y="374650"/>
                  </a:lnTo>
                  <a:close/>
                </a:path>
                <a:path w="387350" h="387350">
                  <a:moveTo>
                    <a:pt x="193611" y="387350"/>
                  </a:moveTo>
                  <a:lnTo>
                    <a:pt x="188620" y="386079"/>
                  </a:lnTo>
                  <a:lnTo>
                    <a:pt x="198602" y="386079"/>
                  </a:lnTo>
                  <a:lnTo>
                    <a:pt x="193611" y="387350"/>
                  </a:lnTo>
                  <a:close/>
                </a:path>
              </a:pathLst>
            </a:custGeom>
            <a:solidFill>
              <a:srgbClr val="212A35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70" name="object 103"/>
          <p:cNvSpPr/>
          <p:nvPr/>
        </p:nvSpPr>
        <p:spPr>
          <a:xfrm>
            <a:off x="4334040" y="5571000"/>
            <a:ext cx="180000" cy="37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2400" b="0" strike="noStrike" spc="-1">
                <a:solidFill>
                  <a:srgbClr val="000000"/>
                </a:solidFill>
                <a:latin typeface="Calibri"/>
              </a:rPr>
              <a:t>2</a:t>
            </a:r>
            <a:endParaRPr lang="en-IN" sz="24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71" name="object 104"/>
          <p:cNvGrpSpPr/>
          <p:nvPr/>
        </p:nvGrpSpPr>
        <p:grpSpPr>
          <a:xfrm>
            <a:off x="7402320" y="6810840"/>
            <a:ext cx="387000" cy="387000"/>
            <a:chOff x="7402320" y="6810840"/>
            <a:chExt cx="387000" cy="387000"/>
          </a:xfrm>
        </p:grpSpPr>
        <p:sp>
          <p:nvSpPr>
            <p:cNvPr id="372" name="object 105"/>
            <p:cNvSpPr/>
            <p:nvPr/>
          </p:nvSpPr>
          <p:spPr>
            <a:xfrm>
              <a:off x="7408080" y="6817320"/>
              <a:ext cx="374760" cy="374400"/>
            </a:xfrm>
            <a:custGeom>
              <a:avLst/>
              <a:gdLst>
                <a:gd name="textAreaLeft" fmla="*/ 0 w 374760"/>
                <a:gd name="textAreaRight" fmla="*/ 375120 w 374760"/>
                <a:gd name="textAreaTop" fmla="*/ 0 h 374400"/>
                <a:gd name="textAreaBottom" fmla="*/ 374760 h 374400"/>
              </a:gdLst>
              <a:ahLst/>
              <a:cxnLst/>
              <a:rect l="textAreaLeft" t="textAreaTop" r="textAreaRight" b="textAreaBottom"/>
              <a:pathLst>
                <a:path w="375284" h="374650">
                  <a:moveTo>
                    <a:pt x="187705" y="374650"/>
                  </a:moveTo>
                  <a:lnTo>
                    <a:pt x="137906" y="367956"/>
                  </a:lnTo>
                  <a:lnTo>
                    <a:pt x="93146" y="349059"/>
                  </a:lnTo>
                  <a:lnTo>
                    <a:pt x="55200" y="319735"/>
                  </a:lnTo>
                  <a:lnTo>
                    <a:pt x="25844" y="281757"/>
                  </a:lnTo>
                  <a:lnTo>
                    <a:pt x="6852" y="236902"/>
                  </a:lnTo>
                  <a:lnTo>
                    <a:pt x="0" y="186944"/>
                  </a:lnTo>
                  <a:lnTo>
                    <a:pt x="6852" y="137306"/>
                  </a:lnTo>
                  <a:lnTo>
                    <a:pt x="25844" y="92666"/>
                  </a:lnTo>
                  <a:lnTo>
                    <a:pt x="55200" y="54819"/>
                  </a:lnTo>
                  <a:lnTo>
                    <a:pt x="93146" y="25561"/>
                  </a:lnTo>
                  <a:lnTo>
                    <a:pt x="137906" y="6689"/>
                  </a:lnTo>
                  <a:lnTo>
                    <a:pt x="187705" y="0"/>
                  </a:lnTo>
                  <a:lnTo>
                    <a:pt x="237503" y="6691"/>
                  </a:lnTo>
                  <a:lnTo>
                    <a:pt x="282251" y="25575"/>
                  </a:lnTo>
                  <a:lnTo>
                    <a:pt x="320163" y="54867"/>
                  </a:lnTo>
                  <a:lnTo>
                    <a:pt x="349455" y="92779"/>
                  </a:lnTo>
                  <a:lnTo>
                    <a:pt x="368339" y="137527"/>
                  </a:lnTo>
                  <a:lnTo>
                    <a:pt x="375030" y="187325"/>
                  </a:lnTo>
                  <a:lnTo>
                    <a:pt x="368339" y="237122"/>
                  </a:lnTo>
                  <a:lnTo>
                    <a:pt x="349455" y="281870"/>
                  </a:lnTo>
                  <a:lnTo>
                    <a:pt x="320163" y="319782"/>
                  </a:lnTo>
                  <a:lnTo>
                    <a:pt x="282251" y="349074"/>
                  </a:lnTo>
                  <a:lnTo>
                    <a:pt x="237503" y="367958"/>
                  </a:lnTo>
                  <a:lnTo>
                    <a:pt x="187705" y="37465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3" name="object 106"/>
            <p:cNvSpPr/>
            <p:nvPr/>
          </p:nvSpPr>
          <p:spPr>
            <a:xfrm>
              <a:off x="7402320" y="6810840"/>
              <a:ext cx="387000" cy="387000"/>
            </a:xfrm>
            <a:custGeom>
              <a:avLst/>
              <a:gdLst>
                <a:gd name="textAreaLeft" fmla="*/ 0 w 387000"/>
                <a:gd name="textAreaRight" fmla="*/ 387360 w 387000"/>
                <a:gd name="textAreaTop" fmla="*/ 0 h 387000"/>
                <a:gd name="textAreaBottom" fmla="*/ 387360 h 387000"/>
              </a:gdLst>
              <a:ahLst/>
              <a:cxnLst/>
              <a:rect l="textAreaLeft" t="textAreaTop" r="textAreaRight" b="textAreaBottom"/>
              <a:pathLst>
                <a:path w="387350" h="387350">
                  <a:moveTo>
                    <a:pt x="213410" y="386079"/>
                  </a:moveTo>
                  <a:lnTo>
                    <a:pt x="173812" y="386079"/>
                  </a:lnTo>
                  <a:lnTo>
                    <a:pt x="164122" y="384809"/>
                  </a:lnTo>
                  <a:lnTo>
                    <a:pt x="154584" y="382270"/>
                  </a:lnTo>
                  <a:lnTo>
                    <a:pt x="145211" y="381000"/>
                  </a:lnTo>
                  <a:lnTo>
                    <a:pt x="136017" y="378459"/>
                  </a:lnTo>
                  <a:lnTo>
                    <a:pt x="126955" y="374629"/>
                  </a:lnTo>
                  <a:lnTo>
                    <a:pt x="118224" y="372109"/>
                  </a:lnTo>
                  <a:lnTo>
                    <a:pt x="109639" y="367029"/>
                  </a:lnTo>
                  <a:lnTo>
                    <a:pt x="101295" y="363220"/>
                  </a:lnTo>
                  <a:lnTo>
                    <a:pt x="93179" y="358140"/>
                  </a:lnTo>
                  <a:lnTo>
                    <a:pt x="56654" y="330200"/>
                  </a:lnTo>
                  <a:lnTo>
                    <a:pt x="27978" y="293370"/>
                  </a:lnTo>
                  <a:lnTo>
                    <a:pt x="8648" y="250190"/>
                  </a:lnTo>
                  <a:lnTo>
                    <a:pt x="190" y="203200"/>
                  </a:lnTo>
                  <a:lnTo>
                    <a:pt x="0" y="198120"/>
                  </a:lnTo>
                  <a:lnTo>
                    <a:pt x="0" y="187959"/>
                  </a:lnTo>
                  <a:lnTo>
                    <a:pt x="6032" y="144779"/>
                  </a:lnTo>
                  <a:lnTo>
                    <a:pt x="23317" y="100329"/>
                  </a:lnTo>
                  <a:lnTo>
                    <a:pt x="50253" y="62229"/>
                  </a:lnTo>
                  <a:lnTo>
                    <a:pt x="85318" y="33020"/>
                  </a:lnTo>
                  <a:lnTo>
                    <a:pt x="109639" y="19050"/>
                  </a:lnTo>
                  <a:lnTo>
                    <a:pt x="118224" y="13970"/>
                  </a:lnTo>
                  <a:lnTo>
                    <a:pt x="127025" y="11429"/>
                  </a:lnTo>
                  <a:lnTo>
                    <a:pt x="136017" y="7620"/>
                  </a:lnTo>
                  <a:lnTo>
                    <a:pt x="145211" y="5079"/>
                  </a:lnTo>
                  <a:lnTo>
                    <a:pt x="154584" y="3809"/>
                  </a:lnTo>
                  <a:lnTo>
                    <a:pt x="164122" y="1270"/>
                  </a:lnTo>
                  <a:lnTo>
                    <a:pt x="173812" y="0"/>
                  </a:lnTo>
                  <a:lnTo>
                    <a:pt x="213410" y="0"/>
                  </a:lnTo>
                  <a:lnTo>
                    <a:pt x="223100" y="1270"/>
                  </a:lnTo>
                  <a:lnTo>
                    <a:pt x="232638" y="3809"/>
                  </a:lnTo>
                  <a:lnTo>
                    <a:pt x="242011" y="5079"/>
                  </a:lnTo>
                  <a:lnTo>
                    <a:pt x="251205" y="7620"/>
                  </a:lnTo>
                  <a:lnTo>
                    <a:pt x="260197" y="11429"/>
                  </a:lnTo>
                  <a:lnTo>
                    <a:pt x="264598" y="12700"/>
                  </a:lnTo>
                  <a:lnTo>
                    <a:pt x="175259" y="12700"/>
                  </a:lnTo>
                  <a:lnTo>
                    <a:pt x="165887" y="13970"/>
                  </a:lnTo>
                  <a:lnTo>
                    <a:pt x="166204" y="13970"/>
                  </a:lnTo>
                  <a:lnTo>
                    <a:pt x="156972" y="15240"/>
                  </a:lnTo>
                  <a:lnTo>
                    <a:pt x="157289" y="15240"/>
                  </a:lnTo>
                  <a:lnTo>
                    <a:pt x="148221" y="17779"/>
                  </a:lnTo>
                  <a:lnTo>
                    <a:pt x="148526" y="17779"/>
                  </a:lnTo>
                  <a:lnTo>
                    <a:pt x="139636" y="20320"/>
                  </a:lnTo>
                  <a:lnTo>
                    <a:pt x="139941" y="20320"/>
                  </a:lnTo>
                  <a:lnTo>
                    <a:pt x="131241" y="22859"/>
                  </a:lnTo>
                  <a:lnTo>
                    <a:pt x="131533" y="22859"/>
                  </a:lnTo>
                  <a:lnTo>
                    <a:pt x="123024" y="26670"/>
                  </a:lnTo>
                  <a:lnTo>
                    <a:pt x="123317" y="26670"/>
                  </a:lnTo>
                  <a:lnTo>
                    <a:pt x="115011" y="30479"/>
                  </a:lnTo>
                  <a:lnTo>
                    <a:pt x="115290" y="30479"/>
                  </a:lnTo>
                  <a:lnTo>
                    <a:pt x="107213" y="34290"/>
                  </a:lnTo>
                  <a:lnTo>
                    <a:pt x="107480" y="34290"/>
                  </a:lnTo>
                  <a:lnTo>
                    <a:pt x="99644" y="38100"/>
                  </a:lnTo>
                  <a:lnTo>
                    <a:pt x="99898" y="38100"/>
                  </a:lnTo>
                  <a:lnTo>
                    <a:pt x="92303" y="43179"/>
                  </a:lnTo>
                  <a:lnTo>
                    <a:pt x="92557" y="43179"/>
                  </a:lnTo>
                  <a:lnTo>
                    <a:pt x="85217" y="48259"/>
                  </a:lnTo>
                  <a:lnTo>
                    <a:pt x="85458" y="48259"/>
                  </a:lnTo>
                  <a:lnTo>
                    <a:pt x="78384" y="53340"/>
                  </a:lnTo>
                  <a:lnTo>
                    <a:pt x="78612" y="53340"/>
                  </a:lnTo>
                  <a:lnTo>
                    <a:pt x="73177" y="58420"/>
                  </a:lnTo>
                  <a:lnTo>
                    <a:pt x="72034" y="58420"/>
                  </a:lnTo>
                  <a:lnTo>
                    <a:pt x="65531" y="64770"/>
                  </a:lnTo>
                  <a:lnTo>
                    <a:pt x="65747" y="64770"/>
                  </a:lnTo>
                  <a:lnTo>
                    <a:pt x="59550" y="71120"/>
                  </a:lnTo>
                  <a:lnTo>
                    <a:pt x="59753" y="71120"/>
                  </a:lnTo>
                  <a:lnTo>
                    <a:pt x="53860" y="77470"/>
                  </a:lnTo>
                  <a:lnTo>
                    <a:pt x="54051" y="77470"/>
                  </a:lnTo>
                  <a:lnTo>
                    <a:pt x="48488" y="85090"/>
                  </a:lnTo>
                  <a:lnTo>
                    <a:pt x="48679" y="85090"/>
                  </a:lnTo>
                  <a:lnTo>
                    <a:pt x="43459" y="91440"/>
                  </a:lnTo>
                  <a:lnTo>
                    <a:pt x="43624" y="91440"/>
                  </a:lnTo>
                  <a:lnTo>
                    <a:pt x="38747" y="99059"/>
                  </a:lnTo>
                  <a:lnTo>
                    <a:pt x="38912" y="99059"/>
                  </a:lnTo>
                  <a:lnTo>
                    <a:pt x="34404" y="106679"/>
                  </a:lnTo>
                  <a:lnTo>
                    <a:pt x="34544" y="106679"/>
                  </a:lnTo>
                  <a:lnTo>
                    <a:pt x="30416" y="114300"/>
                  </a:lnTo>
                  <a:lnTo>
                    <a:pt x="27332" y="121920"/>
                  </a:lnTo>
                  <a:lnTo>
                    <a:pt x="26911" y="121920"/>
                  </a:lnTo>
                  <a:lnTo>
                    <a:pt x="23558" y="130809"/>
                  </a:lnTo>
                  <a:lnTo>
                    <a:pt x="20726" y="139700"/>
                  </a:lnTo>
                  <a:lnTo>
                    <a:pt x="18649" y="147320"/>
                  </a:lnTo>
                  <a:lnTo>
                    <a:pt x="18376" y="147320"/>
                  </a:lnTo>
                  <a:lnTo>
                    <a:pt x="16281" y="156209"/>
                  </a:lnTo>
                  <a:lnTo>
                    <a:pt x="14693" y="165100"/>
                  </a:lnTo>
                  <a:lnTo>
                    <a:pt x="13700" y="173990"/>
                  </a:lnTo>
                  <a:lnTo>
                    <a:pt x="12877" y="184150"/>
                  </a:lnTo>
                  <a:lnTo>
                    <a:pt x="12687" y="187959"/>
                  </a:lnTo>
                  <a:lnTo>
                    <a:pt x="12687" y="198120"/>
                  </a:lnTo>
                  <a:lnTo>
                    <a:pt x="12877" y="201929"/>
                  </a:lnTo>
                  <a:lnTo>
                    <a:pt x="13588" y="212090"/>
                  </a:lnTo>
                  <a:lnTo>
                    <a:pt x="14744" y="220979"/>
                  </a:lnTo>
                  <a:lnTo>
                    <a:pt x="16344" y="229870"/>
                  </a:lnTo>
                  <a:lnTo>
                    <a:pt x="18376" y="238759"/>
                  </a:lnTo>
                  <a:lnTo>
                    <a:pt x="20815" y="247650"/>
                  </a:lnTo>
                  <a:lnTo>
                    <a:pt x="21147" y="247650"/>
                  </a:lnTo>
                  <a:lnTo>
                    <a:pt x="23672" y="255270"/>
                  </a:lnTo>
                  <a:lnTo>
                    <a:pt x="26911" y="264159"/>
                  </a:lnTo>
                  <a:lnTo>
                    <a:pt x="27332" y="264159"/>
                  </a:lnTo>
                  <a:lnTo>
                    <a:pt x="30543" y="271779"/>
                  </a:lnTo>
                  <a:lnTo>
                    <a:pt x="34544" y="279400"/>
                  </a:lnTo>
                  <a:lnTo>
                    <a:pt x="34404" y="279400"/>
                  </a:lnTo>
                  <a:lnTo>
                    <a:pt x="38912" y="287020"/>
                  </a:lnTo>
                  <a:lnTo>
                    <a:pt x="38747" y="287020"/>
                  </a:lnTo>
                  <a:lnTo>
                    <a:pt x="43624" y="294640"/>
                  </a:lnTo>
                  <a:lnTo>
                    <a:pt x="43459" y="294640"/>
                  </a:lnTo>
                  <a:lnTo>
                    <a:pt x="48679" y="300990"/>
                  </a:lnTo>
                  <a:lnTo>
                    <a:pt x="48488" y="300990"/>
                  </a:lnTo>
                  <a:lnTo>
                    <a:pt x="54051" y="308609"/>
                  </a:lnTo>
                  <a:lnTo>
                    <a:pt x="53860" y="308609"/>
                  </a:lnTo>
                  <a:lnTo>
                    <a:pt x="59753" y="314959"/>
                  </a:lnTo>
                  <a:lnTo>
                    <a:pt x="59550" y="314959"/>
                  </a:lnTo>
                  <a:lnTo>
                    <a:pt x="65747" y="321309"/>
                  </a:lnTo>
                  <a:lnTo>
                    <a:pt x="65531" y="321309"/>
                  </a:lnTo>
                  <a:lnTo>
                    <a:pt x="72034" y="327659"/>
                  </a:lnTo>
                  <a:lnTo>
                    <a:pt x="73177" y="327659"/>
                  </a:lnTo>
                  <a:lnTo>
                    <a:pt x="78612" y="332740"/>
                  </a:lnTo>
                  <a:lnTo>
                    <a:pt x="78384" y="332740"/>
                  </a:lnTo>
                  <a:lnTo>
                    <a:pt x="85458" y="337820"/>
                  </a:lnTo>
                  <a:lnTo>
                    <a:pt x="85217" y="337820"/>
                  </a:lnTo>
                  <a:lnTo>
                    <a:pt x="92557" y="342900"/>
                  </a:lnTo>
                  <a:lnTo>
                    <a:pt x="92303" y="342900"/>
                  </a:lnTo>
                  <a:lnTo>
                    <a:pt x="99898" y="347979"/>
                  </a:lnTo>
                  <a:lnTo>
                    <a:pt x="99644" y="347979"/>
                  </a:lnTo>
                  <a:lnTo>
                    <a:pt x="107480" y="351790"/>
                  </a:lnTo>
                  <a:lnTo>
                    <a:pt x="107213" y="351790"/>
                  </a:lnTo>
                  <a:lnTo>
                    <a:pt x="115290" y="356870"/>
                  </a:lnTo>
                  <a:lnTo>
                    <a:pt x="117779" y="356870"/>
                  </a:lnTo>
                  <a:lnTo>
                    <a:pt x="123317" y="359409"/>
                  </a:lnTo>
                  <a:lnTo>
                    <a:pt x="123024" y="359409"/>
                  </a:lnTo>
                  <a:lnTo>
                    <a:pt x="131533" y="363220"/>
                  </a:lnTo>
                  <a:lnTo>
                    <a:pt x="131241" y="363220"/>
                  </a:lnTo>
                  <a:lnTo>
                    <a:pt x="139941" y="365759"/>
                  </a:lnTo>
                  <a:lnTo>
                    <a:pt x="139636" y="365759"/>
                  </a:lnTo>
                  <a:lnTo>
                    <a:pt x="148526" y="368300"/>
                  </a:lnTo>
                  <a:lnTo>
                    <a:pt x="148221" y="368300"/>
                  </a:lnTo>
                  <a:lnTo>
                    <a:pt x="157289" y="370840"/>
                  </a:lnTo>
                  <a:lnTo>
                    <a:pt x="156972" y="370840"/>
                  </a:lnTo>
                  <a:lnTo>
                    <a:pt x="166204" y="372109"/>
                  </a:lnTo>
                  <a:lnTo>
                    <a:pt x="165887" y="372109"/>
                  </a:lnTo>
                  <a:lnTo>
                    <a:pt x="175259" y="373379"/>
                  </a:lnTo>
                  <a:lnTo>
                    <a:pt x="188861" y="373379"/>
                  </a:lnTo>
                  <a:lnTo>
                    <a:pt x="193611" y="374629"/>
                  </a:lnTo>
                  <a:lnTo>
                    <a:pt x="260197" y="374650"/>
                  </a:lnTo>
                  <a:lnTo>
                    <a:pt x="251205" y="378459"/>
                  </a:lnTo>
                  <a:lnTo>
                    <a:pt x="242011" y="381000"/>
                  </a:lnTo>
                  <a:lnTo>
                    <a:pt x="232638" y="382270"/>
                  </a:lnTo>
                  <a:lnTo>
                    <a:pt x="223100" y="384809"/>
                  </a:lnTo>
                  <a:lnTo>
                    <a:pt x="213410" y="386079"/>
                  </a:lnTo>
                  <a:close/>
                </a:path>
                <a:path w="387350" h="387350">
                  <a:moveTo>
                    <a:pt x="315404" y="59690"/>
                  </a:moveTo>
                  <a:lnTo>
                    <a:pt x="308609" y="53340"/>
                  </a:lnTo>
                  <a:lnTo>
                    <a:pt x="308838" y="53340"/>
                  </a:lnTo>
                  <a:lnTo>
                    <a:pt x="301764" y="48259"/>
                  </a:lnTo>
                  <a:lnTo>
                    <a:pt x="302005" y="48259"/>
                  </a:lnTo>
                  <a:lnTo>
                    <a:pt x="294665" y="43179"/>
                  </a:lnTo>
                  <a:lnTo>
                    <a:pt x="294919" y="43179"/>
                  </a:lnTo>
                  <a:lnTo>
                    <a:pt x="287324" y="38100"/>
                  </a:lnTo>
                  <a:lnTo>
                    <a:pt x="287578" y="38100"/>
                  </a:lnTo>
                  <a:lnTo>
                    <a:pt x="279730" y="34290"/>
                  </a:lnTo>
                  <a:lnTo>
                    <a:pt x="280009" y="34290"/>
                  </a:lnTo>
                  <a:lnTo>
                    <a:pt x="271932" y="30479"/>
                  </a:lnTo>
                  <a:lnTo>
                    <a:pt x="272211" y="30479"/>
                  </a:lnTo>
                  <a:lnTo>
                    <a:pt x="263905" y="26670"/>
                  </a:lnTo>
                  <a:lnTo>
                    <a:pt x="264198" y="26670"/>
                  </a:lnTo>
                  <a:lnTo>
                    <a:pt x="255689" y="22859"/>
                  </a:lnTo>
                  <a:lnTo>
                    <a:pt x="255981" y="22859"/>
                  </a:lnTo>
                  <a:lnTo>
                    <a:pt x="247281" y="20320"/>
                  </a:lnTo>
                  <a:lnTo>
                    <a:pt x="247586" y="20320"/>
                  </a:lnTo>
                  <a:lnTo>
                    <a:pt x="238696" y="17779"/>
                  </a:lnTo>
                  <a:lnTo>
                    <a:pt x="239001" y="17779"/>
                  </a:lnTo>
                  <a:lnTo>
                    <a:pt x="229933" y="15240"/>
                  </a:lnTo>
                  <a:lnTo>
                    <a:pt x="230250" y="15240"/>
                  </a:lnTo>
                  <a:lnTo>
                    <a:pt x="221018" y="13970"/>
                  </a:lnTo>
                  <a:lnTo>
                    <a:pt x="221335" y="13970"/>
                  </a:lnTo>
                  <a:lnTo>
                    <a:pt x="211962" y="12700"/>
                  </a:lnTo>
                  <a:lnTo>
                    <a:pt x="264598" y="12700"/>
                  </a:lnTo>
                  <a:lnTo>
                    <a:pt x="268998" y="13970"/>
                  </a:lnTo>
                  <a:lnTo>
                    <a:pt x="277583" y="19050"/>
                  </a:lnTo>
                  <a:lnTo>
                    <a:pt x="285927" y="22859"/>
                  </a:lnTo>
                  <a:lnTo>
                    <a:pt x="323837" y="49529"/>
                  </a:lnTo>
                  <a:lnTo>
                    <a:pt x="333121" y="58420"/>
                  </a:lnTo>
                  <a:lnTo>
                    <a:pt x="315188" y="58420"/>
                  </a:lnTo>
                  <a:lnTo>
                    <a:pt x="315404" y="59690"/>
                  </a:lnTo>
                  <a:close/>
                </a:path>
                <a:path w="387350" h="387350">
                  <a:moveTo>
                    <a:pt x="71818" y="59690"/>
                  </a:moveTo>
                  <a:lnTo>
                    <a:pt x="72034" y="58420"/>
                  </a:lnTo>
                  <a:lnTo>
                    <a:pt x="73177" y="58420"/>
                  </a:lnTo>
                  <a:lnTo>
                    <a:pt x="71818" y="59690"/>
                  </a:lnTo>
                  <a:close/>
                </a:path>
                <a:path w="387350" h="387350">
                  <a:moveTo>
                    <a:pt x="360425" y="123190"/>
                  </a:moveTo>
                  <a:lnTo>
                    <a:pt x="356679" y="114300"/>
                  </a:lnTo>
                  <a:lnTo>
                    <a:pt x="352678" y="106679"/>
                  </a:lnTo>
                  <a:lnTo>
                    <a:pt x="352818" y="106679"/>
                  </a:lnTo>
                  <a:lnTo>
                    <a:pt x="348310" y="99059"/>
                  </a:lnTo>
                  <a:lnTo>
                    <a:pt x="348475" y="99059"/>
                  </a:lnTo>
                  <a:lnTo>
                    <a:pt x="343598" y="91440"/>
                  </a:lnTo>
                  <a:lnTo>
                    <a:pt x="343763" y="91440"/>
                  </a:lnTo>
                  <a:lnTo>
                    <a:pt x="338543" y="85090"/>
                  </a:lnTo>
                  <a:lnTo>
                    <a:pt x="338734" y="85090"/>
                  </a:lnTo>
                  <a:lnTo>
                    <a:pt x="333171" y="77470"/>
                  </a:lnTo>
                  <a:lnTo>
                    <a:pt x="333362" y="77470"/>
                  </a:lnTo>
                  <a:lnTo>
                    <a:pt x="327469" y="71120"/>
                  </a:lnTo>
                  <a:lnTo>
                    <a:pt x="327672" y="71120"/>
                  </a:lnTo>
                  <a:lnTo>
                    <a:pt x="321475" y="64770"/>
                  </a:lnTo>
                  <a:lnTo>
                    <a:pt x="321690" y="64770"/>
                  </a:lnTo>
                  <a:lnTo>
                    <a:pt x="315188" y="58420"/>
                  </a:lnTo>
                  <a:lnTo>
                    <a:pt x="333121" y="58420"/>
                  </a:lnTo>
                  <a:lnTo>
                    <a:pt x="359244" y="92709"/>
                  </a:lnTo>
                  <a:lnTo>
                    <a:pt x="373550" y="121920"/>
                  </a:lnTo>
                  <a:lnTo>
                    <a:pt x="360311" y="121920"/>
                  </a:lnTo>
                  <a:lnTo>
                    <a:pt x="360425" y="123190"/>
                  </a:lnTo>
                  <a:close/>
                </a:path>
                <a:path w="387350" h="387350">
                  <a:moveTo>
                    <a:pt x="26797" y="123190"/>
                  </a:moveTo>
                  <a:lnTo>
                    <a:pt x="26911" y="121920"/>
                  </a:lnTo>
                  <a:lnTo>
                    <a:pt x="27332" y="121920"/>
                  </a:lnTo>
                  <a:lnTo>
                    <a:pt x="26797" y="123190"/>
                  </a:lnTo>
                  <a:close/>
                </a:path>
                <a:path w="387350" h="387350">
                  <a:moveTo>
                    <a:pt x="368934" y="148590"/>
                  </a:moveTo>
                  <a:lnTo>
                    <a:pt x="366407" y="139700"/>
                  </a:lnTo>
                  <a:lnTo>
                    <a:pt x="363550" y="130809"/>
                  </a:lnTo>
                  <a:lnTo>
                    <a:pt x="360311" y="121920"/>
                  </a:lnTo>
                  <a:lnTo>
                    <a:pt x="373550" y="121920"/>
                  </a:lnTo>
                  <a:lnTo>
                    <a:pt x="375538" y="127000"/>
                  </a:lnTo>
                  <a:lnTo>
                    <a:pt x="378574" y="135890"/>
                  </a:lnTo>
                  <a:lnTo>
                    <a:pt x="381190" y="144779"/>
                  </a:lnTo>
                  <a:lnTo>
                    <a:pt x="381807" y="147320"/>
                  </a:lnTo>
                  <a:lnTo>
                    <a:pt x="368846" y="147320"/>
                  </a:lnTo>
                  <a:lnTo>
                    <a:pt x="368934" y="148590"/>
                  </a:lnTo>
                  <a:close/>
                </a:path>
                <a:path w="387350" h="387350">
                  <a:moveTo>
                    <a:pt x="18287" y="148590"/>
                  </a:moveTo>
                  <a:lnTo>
                    <a:pt x="18376" y="147320"/>
                  </a:lnTo>
                  <a:lnTo>
                    <a:pt x="18649" y="147320"/>
                  </a:lnTo>
                  <a:lnTo>
                    <a:pt x="18287" y="148590"/>
                  </a:lnTo>
                  <a:close/>
                </a:path>
                <a:path w="387350" h="387350">
                  <a:moveTo>
                    <a:pt x="386376" y="212090"/>
                  </a:moveTo>
                  <a:lnTo>
                    <a:pt x="373633" y="212090"/>
                  </a:lnTo>
                  <a:lnTo>
                    <a:pt x="374357" y="201929"/>
                  </a:lnTo>
                  <a:lnTo>
                    <a:pt x="374535" y="198120"/>
                  </a:lnTo>
                  <a:lnTo>
                    <a:pt x="374523" y="187959"/>
                  </a:lnTo>
                  <a:lnTo>
                    <a:pt x="374267" y="182879"/>
                  </a:lnTo>
                  <a:lnTo>
                    <a:pt x="373633" y="173990"/>
                  </a:lnTo>
                  <a:lnTo>
                    <a:pt x="372478" y="165100"/>
                  </a:lnTo>
                  <a:lnTo>
                    <a:pt x="370878" y="156209"/>
                  </a:lnTo>
                  <a:lnTo>
                    <a:pt x="368846" y="147320"/>
                  </a:lnTo>
                  <a:lnTo>
                    <a:pt x="381807" y="147320"/>
                  </a:lnTo>
                  <a:lnTo>
                    <a:pt x="387223" y="187959"/>
                  </a:lnTo>
                  <a:lnTo>
                    <a:pt x="387223" y="198120"/>
                  </a:lnTo>
                  <a:lnTo>
                    <a:pt x="387032" y="203200"/>
                  </a:lnTo>
                  <a:lnTo>
                    <a:pt x="386376" y="212090"/>
                  </a:lnTo>
                  <a:close/>
                </a:path>
                <a:path w="387350" h="387350">
                  <a:moveTo>
                    <a:pt x="13550" y="175259"/>
                  </a:moveTo>
                  <a:lnTo>
                    <a:pt x="13588" y="173990"/>
                  </a:lnTo>
                  <a:lnTo>
                    <a:pt x="13550" y="175259"/>
                  </a:lnTo>
                  <a:close/>
                </a:path>
                <a:path w="387350" h="387350">
                  <a:moveTo>
                    <a:pt x="373672" y="175259"/>
                  </a:moveTo>
                  <a:lnTo>
                    <a:pt x="373522" y="173990"/>
                  </a:lnTo>
                  <a:lnTo>
                    <a:pt x="373672" y="175259"/>
                  </a:lnTo>
                  <a:close/>
                </a:path>
                <a:path w="387350" h="387350">
                  <a:moveTo>
                    <a:pt x="13700" y="212090"/>
                  </a:moveTo>
                  <a:lnTo>
                    <a:pt x="13550" y="210820"/>
                  </a:lnTo>
                  <a:lnTo>
                    <a:pt x="13700" y="212090"/>
                  </a:lnTo>
                  <a:close/>
                </a:path>
                <a:path w="387350" h="387350">
                  <a:moveTo>
                    <a:pt x="379321" y="247650"/>
                  </a:moveTo>
                  <a:lnTo>
                    <a:pt x="366407" y="247650"/>
                  </a:lnTo>
                  <a:lnTo>
                    <a:pt x="368934" y="238759"/>
                  </a:lnTo>
                  <a:lnTo>
                    <a:pt x="370941" y="229870"/>
                  </a:lnTo>
                  <a:lnTo>
                    <a:pt x="372529" y="220979"/>
                  </a:lnTo>
                  <a:lnTo>
                    <a:pt x="373672" y="210820"/>
                  </a:lnTo>
                  <a:lnTo>
                    <a:pt x="373633" y="212090"/>
                  </a:lnTo>
                  <a:lnTo>
                    <a:pt x="386376" y="212090"/>
                  </a:lnTo>
                  <a:lnTo>
                    <a:pt x="386283" y="213359"/>
                  </a:lnTo>
                  <a:lnTo>
                    <a:pt x="385051" y="222250"/>
                  </a:lnTo>
                  <a:lnTo>
                    <a:pt x="383349" y="232409"/>
                  </a:lnTo>
                  <a:lnTo>
                    <a:pt x="381190" y="241300"/>
                  </a:lnTo>
                  <a:lnTo>
                    <a:pt x="379321" y="247650"/>
                  </a:lnTo>
                  <a:close/>
                </a:path>
                <a:path w="387350" h="387350">
                  <a:moveTo>
                    <a:pt x="21147" y="247650"/>
                  </a:moveTo>
                  <a:lnTo>
                    <a:pt x="20815" y="247650"/>
                  </a:lnTo>
                  <a:lnTo>
                    <a:pt x="20726" y="246379"/>
                  </a:lnTo>
                  <a:lnTo>
                    <a:pt x="21147" y="247650"/>
                  </a:lnTo>
                  <a:close/>
                </a:path>
                <a:path w="387350" h="387350">
                  <a:moveTo>
                    <a:pt x="373550" y="264159"/>
                  </a:moveTo>
                  <a:lnTo>
                    <a:pt x="360311" y="264159"/>
                  </a:lnTo>
                  <a:lnTo>
                    <a:pt x="363664" y="255270"/>
                  </a:lnTo>
                  <a:lnTo>
                    <a:pt x="366496" y="246379"/>
                  </a:lnTo>
                  <a:lnTo>
                    <a:pt x="366407" y="247650"/>
                  </a:lnTo>
                  <a:lnTo>
                    <a:pt x="379321" y="247650"/>
                  </a:lnTo>
                  <a:lnTo>
                    <a:pt x="378574" y="250190"/>
                  </a:lnTo>
                  <a:lnTo>
                    <a:pt x="375538" y="259079"/>
                  </a:lnTo>
                  <a:lnTo>
                    <a:pt x="373550" y="264159"/>
                  </a:lnTo>
                  <a:close/>
                </a:path>
                <a:path w="387350" h="387350">
                  <a:moveTo>
                    <a:pt x="27332" y="264159"/>
                  </a:moveTo>
                  <a:lnTo>
                    <a:pt x="26911" y="264159"/>
                  </a:lnTo>
                  <a:lnTo>
                    <a:pt x="26797" y="262890"/>
                  </a:lnTo>
                  <a:lnTo>
                    <a:pt x="27332" y="264159"/>
                  </a:lnTo>
                  <a:close/>
                </a:path>
                <a:path w="387350" h="387350">
                  <a:moveTo>
                    <a:pt x="333121" y="327659"/>
                  </a:moveTo>
                  <a:lnTo>
                    <a:pt x="315188" y="327659"/>
                  </a:lnTo>
                  <a:lnTo>
                    <a:pt x="321690" y="321309"/>
                  </a:lnTo>
                  <a:lnTo>
                    <a:pt x="321475" y="321309"/>
                  </a:lnTo>
                  <a:lnTo>
                    <a:pt x="327672" y="314959"/>
                  </a:lnTo>
                  <a:lnTo>
                    <a:pt x="327469" y="314959"/>
                  </a:lnTo>
                  <a:lnTo>
                    <a:pt x="333362" y="308609"/>
                  </a:lnTo>
                  <a:lnTo>
                    <a:pt x="333171" y="308609"/>
                  </a:lnTo>
                  <a:lnTo>
                    <a:pt x="338734" y="300990"/>
                  </a:lnTo>
                  <a:lnTo>
                    <a:pt x="338543" y="300990"/>
                  </a:lnTo>
                  <a:lnTo>
                    <a:pt x="343763" y="294640"/>
                  </a:lnTo>
                  <a:lnTo>
                    <a:pt x="343598" y="294640"/>
                  </a:lnTo>
                  <a:lnTo>
                    <a:pt x="348475" y="287020"/>
                  </a:lnTo>
                  <a:lnTo>
                    <a:pt x="348310" y="287020"/>
                  </a:lnTo>
                  <a:lnTo>
                    <a:pt x="352818" y="279400"/>
                  </a:lnTo>
                  <a:lnTo>
                    <a:pt x="352678" y="279400"/>
                  </a:lnTo>
                  <a:lnTo>
                    <a:pt x="356806" y="271779"/>
                  </a:lnTo>
                  <a:lnTo>
                    <a:pt x="360425" y="262890"/>
                  </a:lnTo>
                  <a:lnTo>
                    <a:pt x="360311" y="264159"/>
                  </a:lnTo>
                  <a:lnTo>
                    <a:pt x="373550" y="264159"/>
                  </a:lnTo>
                  <a:lnTo>
                    <a:pt x="372059" y="267970"/>
                  </a:lnTo>
                  <a:lnTo>
                    <a:pt x="348805" y="308609"/>
                  </a:lnTo>
                  <a:lnTo>
                    <a:pt x="336969" y="323850"/>
                  </a:lnTo>
                  <a:lnTo>
                    <a:pt x="333121" y="327659"/>
                  </a:lnTo>
                  <a:close/>
                </a:path>
                <a:path w="387350" h="387350">
                  <a:moveTo>
                    <a:pt x="73177" y="327659"/>
                  </a:moveTo>
                  <a:lnTo>
                    <a:pt x="72034" y="327659"/>
                  </a:lnTo>
                  <a:lnTo>
                    <a:pt x="71818" y="326390"/>
                  </a:lnTo>
                  <a:lnTo>
                    <a:pt x="73177" y="327659"/>
                  </a:lnTo>
                  <a:close/>
                </a:path>
                <a:path w="387350" h="387350">
                  <a:moveTo>
                    <a:pt x="296008" y="356870"/>
                  </a:moveTo>
                  <a:lnTo>
                    <a:pt x="271932" y="356870"/>
                  </a:lnTo>
                  <a:lnTo>
                    <a:pt x="280009" y="351790"/>
                  </a:lnTo>
                  <a:lnTo>
                    <a:pt x="279730" y="351790"/>
                  </a:lnTo>
                  <a:lnTo>
                    <a:pt x="287578" y="347979"/>
                  </a:lnTo>
                  <a:lnTo>
                    <a:pt x="287324" y="347979"/>
                  </a:lnTo>
                  <a:lnTo>
                    <a:pt x="294919" y="342900"/>
                  </a:lnTo>
                  <a:lnTo>
                    <a:pt x="294665" y="342900"/>
                  </a:lnTo>
                  <a:lnTo>
                    <a:pt x="302005" y="337820"/>
                  </a:lnTo>
                  <a:lnTo>
                    <a:pt x="301764" y="337820"/>
                  </a:lnTo>
                  <a:lnTo>
                    <a:pt x="308838" y="332740"/>
                  </a:lnTo>
                  <a:lnTo>
                    <a:pt x="308609" y="332740"/>
                  </a:lnTo>
                  <a:lnTo>
                    <a:pt x="315404" y="326390"/>
                  </a:lnTo>
                  <a:lnTo>
                    <a:pt x="315188" y="327659"/>
                  </a:lnTo>
                  <a:lnTo>
                    <a:pt x="333121" y="327659"/>
                  </a:lnTo>
                  <a:lnTo>
                    <a:pt x="330555" y="330200"/>
                  </a:lnTo>
                  <a:lnTo>
                    <a:pt x="323837" y="336550"/>
                  </a:lnTo>
                  <a:lnTo>
                    <a:pt x="316814" y="342900"/>
                  </a:lnTo>
                  <a:lnTo>
                    <a:pt x="309499" y="347979"/>
                  </a:lnTo>
                  <a:lnTo>
                    <a:pt x="301904" y="353059"/>
                  </a:lnTo>
                  <a:lnTo>
                    <a:pt x="296008" y="356870"/>
                  </a:lnTo>
                  <a:close/>
                </a:path>
                <a:path w="387350" h="387350">
                  <a:moveTo>
                    <a:pt x="117779" y="356870"/>
                  </a:moveTo>
                  <a:lnTo>
                    <a:pt x="115290" y="356870"/>
                  </a:lnTo>
                  <a:lnTo>
                    <a:pt x="115011" y="355600"/>
                  </a:lnTo>
                  <a:lnTo>
                    <a:pt x="117779" y="356870"/>
                  </a:lnTo>
                  <a:close/>
                </a:path>
                <a:path w="387350" h="387350">
                  <a:moveTo>
                    <a:pt x="260197" y="374650"/>
                  </a:moveTo>
                  <a:lnTo>
                    <a:pt x="193687" y="374650"/>
                  </a:lnTo>
                  <a:lnTo>
                    <a:pt x="198361" y="373379"/>
                  </a:lnTo>
                  <a:lnTo>
                    <a:pt x="211962" y="373379"/>
                  </a:lnTo>
                  <a:lnTo>
                    <a:pt x="221335" y="372109"/>
                  </a:lnTo>
                  <a:lnTo>
                    <a:pt x="221018" y="372109"/>
                  </a:lnTo>
                  <a:lnTo>
                    <a:pt x="230250" y="370840"/>
                  </a:lnTo>
                  <a:lnTo>
                    <a:pt x="229933" y="370840"/>
                  </a:lnTo>
                  <a:lnTo>
                    <a:pt x="239001" y="368300"/>
                  </a:lnTo>
                  <a:lnTo>
                    <a:pt x="238696" y="368300"/>
                  </a:lnTo>
                  <a:lnTo>
                    <a:pt x="247586" y="365759"/>
                  </a:lnTo>
                  <a:lnTo>
                    <a:pt x="247281" y="365759"/>
                  </a:lnTo>
                  <a:lnTo>
                    <a:pt x="255981" y="363220"/>
                  </a:lnTo>
                  <a:lnTo>
                    <a:pt x="255689" y="363220"/>
                  </a:lnTo>
                  <a:lnTo>
                    <a:pt x="264198" y="359409"/>
                  </a:lnTo>
                  <a:lnTo>
                    <a:pt x="263905" y="359409"/>
                  </a:lnTo>
                  <a:lnTo>
                    <a:pt x="272211" y="355600"/>
                  </a:lnTo>
                  <a:lnTo>
                    <a:pt x="271932" y="356870"/>
                  </a:lnTo>
                  <a:lnTo>
                    <a:pt x="296008" y="356870"/>
                  </a:lnTo>
                  <a:lnTo>
                    <a:pt x="294043" y="358140"/>
                  </a:lnTo>
                  <a:lnTo>
                    <a:pt x="285927" y="363220"/>
                  </a:lnTo>
                  <a:lnTo>
                    <a:pt x="277583" y="367029"/>
                  </a:lnTo>
                  <a:lnTo>
                    <a:pt x="268998" y="372109"/>
                  </a:lnTo>
                  <a:lnTo>
                    <a:pt x="260197" y="374650"/>
                  </a:lnTo>
                  <a:close/>
                </a:path>
                <a:path w="387350" h="387350">
                  <a:moveTo>
                    <a:pt x="193687" y="374650"/>
                  </a:moveTo>
                  <a:lnTo>
                    <a:pt x="193535" y="374650"/>
                  </a:lnTo>
                  <a:lnTo>
                    <a:pt x="193687" y="374650"/>
                  </a:lnTo>
                  <a:close/>
                </a:path>
                <a:path w="387350" h="387350">
                  <a:moveTo>
                    <a:pt x="193611" y="387350"/>
                  </a:moveTo>
                  <a:lnTo>
                    <a:pt x="188620" y="386079"/>
                  </a:lnTo>
                  <a:lnTo>
                    <a:pt x="198602" y="386079"/>
                  </a:lnTo>
                  <a:lnTo>
                    <a:pt x="193611" y="387350"/>
                  </a:lnTo>
                  <a:close/>
                </a:path>
              </a:pathLst>
            </a:custGeom>
            <a:solidFill>
              <a:srgbClr val="212A35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IN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74" name="object 107"/>
          <p:cNvSpPr/>
          <p:nvPr/>
        </p:nvSpPr>
        <p:spPr>
          <a:xfrm>
            <a:off x="7506000" y="6791040"/>
            <a:ext cx="180000" cy="37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2400" b="0" strike="noStrike" spc="-1">
                <a:solidFill>
                  <a:srgbClr val="000000"/>
                </a:solidFill>
                <a:latin typeface="Calibri"/>
              </a:rPr>
              <a:t>4</a:t>
            </a:r>
            <a:endParaRPr lang="en-IN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5" name="object 108"/>
          <p:cNvPicPr/>
          <p:nvPr/>
        </p:nvPicPr>
        <p:blipFill>
          <a:blip r:embed="rId6"/>
          <a:stretch/>
        </p:blipFill>
        <p:spPr>
          <a:xfrm>
            <a:off x="2282760" y="5564520"/>
            <a:ext cx="7872840" cy="2152800"/>
          </a:xfrm>
          <a:prstGeom prst="rect">
            <a:avLst/>
          </a:prstGeom>
          <a:ln w="0">
            <a:noFill/>
          </a:ln>
        </p:spPr>
      </p:pic>
      <p:sp>
        <p:nvSpPr>
          <p:cNvPr id="376" name="object 109"/>
          <p:cNvSpPr/>
          <p:nvPr/>
        </p:nvSpPr>
        <p:spPr>
          <a:xfrm>
            <a:off x="5210280" y="6134400"/>
            <a:ext cx="180000" cy="37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2400" b="0" strike="noStrike" spc="-1">
                <a:solidFill>
                  <a:srgbClr val="000000"/>
                </a:solidFill>
                <a:latin typeface="Calibri"/>
              </a:rPr>
              <a:t>3</a:t>
            </a:r>
            <a:endParaRPr lang="en-IN" sz="24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77" name="object 110"/>
          <p:cNvGrpSpPr/>
          <p:nvPr/>
        </p:nvGrpSpPr>
        <p:grpSpPr>
          <a:xfrm>
            <a:off x="1261440" y="5262480"/>
            <a:ext cx="9096840" cy="2440800"/>
            <a:chOff x="1261440" y="5262480"/>
            <a:chExt cx="9096840" cy="2440800"/>
          </a:xfrm>
        </p:grpSpPr>
        <p:pic>
          <p:nvPicPr>
            <p:cNvPr id="378" name="object 111"/>
            <p:cNvPicPr/>
            <p:nvPr/>
          </p:nvPicPr>
          <p:blipFill>
            <a:blip r:embed="rId7"/>
            <a:stretch/>
          </p:blipFill>
          <p:spPr>
            <a:xfrm>
              <a:off x="1680120" y="7159680"/>
              <a:ext cx="101160" cy="101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79" name="object 112"/>
            <p:cNvPicPr/>
            <p:nvPr/>
          </p:nvPicPr>
          <p:blipFill>
            <a:blip r:embed="rId8"/>
            <a:stretch/>
          </p:blipFill>
          <p:spPr>
            <a:xfrm>
              <a:off x="1856880" y="6122160"/>
              <a:ext cx="339840" cy="11386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80" name="object 113"/>
            <p:cNvPicPr/>
            <p:nvPr/>
          </p:nvPicPr>
          <p:blipFill>
            <a:blip r:embed="rId9"/>
            <a:stretch/>
          </p:blipFill>
          <p:spPr>
            <a:xfrm>
              <a:off x="5021640" y="5262480"/>
              <a:ext cx="359280" cy="414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81" name="object 114"/>
            <p:cNvPicPr/>
            <p:nvPr/>
          </p:nvPicPr>
          <p:blipFill>
            <a:blip r:embed="rId10"/>
            <a:stretch/>
          </p:blipFill>
          <p:spPr>
            <a:xfrm>
              <a:off x="6220800" y="5471280"/>
              <a:ext cx="359280" cy="414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82" name="object 115"/>
            <p:cNvPicPr/>
            <p:nvPr/>
          </p:nvPicPr>
          <p:blipFill>
            <a:blip r:embed="rId10"/>
            <a:stretch/>
          </p:blipFill>
          <p:spPr>
            <a:xfrm>
              <a:off x="7256880" y="6109560"/>
              <a:ext cx="359280" cy="414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83" name="object 116"/>
            <p:cNvPicPr/>
            <p:nvPr/>
          </p:nvPicPr>
          <p:blipFill>
            <a:blip r:embed="rId9"/>
            <a:stretch/>
          </p:blipFill>
          <p:spPr>
            <a:xfrm>
              <a:off x="9999000" y="7289280"/>
              <a:ext cx="359280" cy="414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84" name="object 117"/>
            <p:cNvPicPr/>
            <p:nvPr/>
          </p:nvPicPr>
          <p:blipFill>
            <a:blip r:embed="rId10"/>
            <a:stretch/>
          </p:blipFill>
          <p:spPr>
            <a:xfrm>
              <a:off x="1261440" y="6842880"/>
              <a:ext cx="359280" cy="414000"/>
            </a:xfrm>
            <a:prstGeom prst="rect">
              <a:avLst/>
            </a:prstGeom>
            <a:ln w="0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object 2"/>
          <p:cNvSpPr/>
          <p:nvPr/>
        </p:nvSpPr>
        <p:spPr>
          <a:xfrm>
            <a:off x="0" y="4680"/>
            <a:ext cx="12801240" cy="466920"/>
          </a:xfrm>
          <a:custGeom>
            <a:avLst/>
            <a:gdLst>
              <a:gd name="textAreaLeft" fmla="*/ 0 w 12801240"/>
              <a:gd name="textAreaRight" fmla="*/ 12801600 w 12801240"/>
              <a:gd name="textAreaTop" fmla="*/ 0 h 466920"/>
              <a:gd name="textAreaBottom" fmla="*/ 467280 h 466920"/>
            </a:gdLst>
            <a:ahLst/>
            <a:cxnLst/>
            <a:rect l="textAreaLeft" t="textAreaTop" r="textAreaRight" b="textAreaBottom"/>
            <a:pathLst>
              <a:path w="12801600" h="467359">
                <a:moveTo>
                  <a:pt x="0" y="0"/>
                </a:moveTo>
                <a:lnTo>
                  <a:pt x="0" y="467359"/>
                </a:lnTo>
                <a:lnTo>
                  <a:pt x="12801600" y="467359"/>
                </a:lnTo>
                <a:lnTo>
                  <a:pt x="1280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75600" y="-20160"/>
            <a:ext cx="9296640" cy="1615320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1260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EXISTING</a:t>
            </a:r>
            <a:r>
              <a:rPr lang="en-IN" sz="2800" b="1" strike="noStrike" spc="-8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MIRAJ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86">
                <a:solidFill>
                  <a:schemeClr val="dk1"/>
                </a:solidFill>
                <a:latin typeface="Calibri"/>
              </a:rPr>
              <a:t>RAILWAY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26">
                <a:solidFill>
                  <a:schemeClr val="dk1"/>
                </a:solidFill>
                <a:latin typeface="Calibri"/>
              </a:rPr>
              <a:t>STATION</a:t>
            </a:r>
            <a:r>
              <a:rPr lang="en-US" sz="2800" b="1" strike="noStrike" spc="-26">
                <a:solidFill>
                  <a:schemeClr val="dk1"/>
                </a:solidFill>
                <a:latin typeface="Calibri"/>
              </a:rPr>
              <a:t> (ENTRANCE EAST SIDE)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87" name="object 3"/>
          <p:cNvPicPr/>
          <p:nvPr/>
        </p:nvPicPr>
        <p:blipFill>
          <a:blip r:embed="rId2"/>
          <a:srcRect l="2951" t="6309" r="4192" b="2928"/>
          <a:stretch/>
        </p:blipFill>
        <p:spPr>
          <a:xfrm>
            <a:off x="0" y="1066680"/>
            <a:ext cx="12775680" cy="7619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object 2"/>
          <p:cNvSpPr/>
          <p:nvPr/>
        </p:nvSpPr>
        <p:spPr>
          <a:xfrm>
            <a:off x="0" y="4680"/>
            <a:ext cx="12801240" cy="466920"/>
          </a:xfrm>
          <a:custGeom>
            <a:avLst/>
            <a:gdLst>
              <a:gd name="textAreaLeft" fmla="*/ 0 w 12801240"/>
              <a:gd name="textAreaRight" fmla="*/ 12801600 w 12801240"/>
              <a:gd name="textAreaTop" fmla="*/ 0 h 466920"/>
              <a:gd name="textAreaBottom" fmla="*/ 467280 h 466920"/>
            </a:gdLst>
            <a:ahLst/>
            <a:cxnLst/>
            <a:rect l="textAreaLeft" t="textAreaTop" r="textAreaRight" b="textAreaBottom"/>
            <a:pathLst>
              <a:path w="12801600" h="467359">
                <a:moveTo>
                  <a:pt x="0" y="0"/>
                </a:moveTo>
                <a:lnTo>
                  <a:pt x="0" y="467359"/>
                </a:lnTo>
                <a:lnTo>
                  <a:pt x="12801600" y="467359"/>
                </a:lnTo>
                <a:lnTo>
                  <a:pt x="1280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BCD6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PlaceHolder 1"/>
          <p:cNvSpPr>
            <a:spLocks noGrp="1"/>
          </p:cNvSpPr>
          <p:nvPr>
            <p:ph type="title"/>
          </p:nvPr>
        </p:nvSpPr>
        <p:spPr>
          <a:xfrm>
            <a:off x="75600" y="-20160"/>
            <a:ext cx="5129640" cy="1615320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 anchor="t">
            <a:noAutofit/>
          </a:bodyPr>
          <a:lstStyle/>
          <a:p>
            <a:pPr marL="12600" indent="0">
              <a:lnSpc>
                <a:spcPct val="100000"/>
              </a:lnSpc>
              <a:spcBef>
                <a:spcPts val="96"/>
              </a:spcBef>
              <a:buNone/>
            </a:pP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EXISTING</a:t>
            </a:r>
            <a:r>
              <a:rPr lang="en-IN" sz="2800" b="1" strike="noStrike" spc="-80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1">
                <a:solidFill>
                  <a:schemeClr val="dk1"/>
                </a:solidFill>
                <a:latin typeface="Calibri"/>
              </a:rPr>
              <a:t>MIRAJ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86">
                <a:solidFill>
                  <a:schemeClr val="dk1"/>
                </a:solidFill>
                <a:latin typeface="Calibri"/>
              </a:rPr>
              <a:t>RAILWAY</a:t>
            </a:r>
            <a:r>
              <a:rPr lang="en-IN" sz="2800" b="1" strike="noStrike" spc="-75">
                <a:solidFill>
                  <a:schemeClr val="dk1"/>
                </a:solidFill>
                <a:latin typeface="Calibri"/>
              </a:rPr>
              <a:t> </a:t>
            </a:r>
            <a:r>
              <a:rPr lang="en-IN" sz="2800" b="1" strike="noStrike" spc="-26">
                <a:solidFill>
                  <a:schemeClr val="dk1"/>
                </a:solidFill>
                <a:latin typeface="Calibri"/>
              </a:rPr>
              <a:t>STATION</a:t>
            </a:r>
            <a:endParaRPr lang="en-IN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0" name="object 4"/>
          <p:cNvSpPr/>
          <p:nvPr/>
        </p:nvSpPr>
        <p:spPr>
          <a:xfrm>
            <a:off x="762120" y="4574520"/>
            <a:ext cx="2118600" cy="28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1800" b="1" strike="noStrike" spc="-26">
                <a:solidFill>
                  <a:srgbClr val="000000"/>
                </a:solidFill>
                <a:latin typeface="Calibri"/>
              </a:rPr>
              <a:t>RESERVATION</a:t>
            </a:r>
            <a:r>
              <a:rPr lang="en-IN" sz="1800" b="1" strike="noStrike" spc="-4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800" b="1" strike="noStrike" spc="-12">
                <a:solidFill>
                  <a:srgbClr val="000000"/>
                </a:solidFill>
                <a:latin typeface="Calibri"/>
              </a:rPr>
              <a:t>CENTRE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1" name="object 5"/>
          <p:cNvPicPr/>
          <p:nvPr/>
        </p:nvPicPr>
        <p:blipFill>
          <a:blip r:embed="rId2"/>
          <a:stretch/>
        </p:blipFill>
        <p:spPr>
          <a:xfrm>
            <a:off x="9000" y="477000"/>
            <a:ext cx="8940960" cy="4097160"/>
          </a:xfrm>
          <a:prstGeom prst="rect">
            <a:avLst/>
          </a:prstGeom>
          <a:ln w="0">
            <a:noFill/>
          </a:ln>
        </p:spPr>
      </p:pic>
      <p:pic>
        <p:nvPicPr>
          <p:cNvPr id="392" name="object 6"/>
          <p:cNvPicPr/>
          <p:nvPr/>
        </p:nvPicPr>
        <p:blipFill>
          <a:blip r:embed="rId3"/>
          <a:stretch/>
        </p:blipFill>
        <p:spPr>
          <a:xfrm>
            <a:off x="4419720" y="4780080"/>
            <a:ext cx="8381520" cy="4287600"/>
          </a:xfrm>
          <a:prstGeom prst="rect">
            <a:avLst/>
          </a:prstGeom>
          <a:ln w="0">
            <a:noFill/>
          </a:ln>
        </p:spPr>
      </p:pic>
      <p:sp>
        <p:nvSpPr>
          <p:cNvPr id="393" name="object 7"/>
          <p:cNvSpPr/>
          <p:nvPr/>
        </p:nvSpPr>
        <p:spPr>
          <a:xfrm>
            <a:off x="7543800" y="9212040"/>
            <a:ext cx="1648800" cy="28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TICKET</a:t>
            </a:r>
            <a:r>
              <a:rPr lang="en-IN" sz="1800" b="1" strike="noStrike" spc="-12">
                <a:solidFill>
                  <a:srgbClr val="000000"/>
                </a:solidFill>
                <a:latin typeface="Calibri"/>
              </a:rPr>
              <a:t> COUNTER</a:t>
            </a:r>
            <a:endParaRPr lang="en-IN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1541</TotalTime>
  <Words>2436</Words>
  <Application>Microsoft Office PowerPoint</Application>
  <PresentationFormat>A3 Paper (297x420 mm)</PresentationFormat>
  <Paragraphs>863</Paragraphs>
  <Slides>69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69</vt:i4>
      </vt:variant>
    </vt:vector>
  </HeadingPairs>
  <TitlesOfParts>
    <vt:vector size="74" baseType="lpstr">
      <vt:lpstr>Office Theme</vt:lpstr>
      <vt:lpstr>Office Theme</vt:lpstr>
      <vt:lpstr>Office Theme</vt:lpstr>
      <vt:lpstr>Office Theme</vt:lpstr>
      <vt:lpstr>Office Theme</vt:lpstr>
      <vt:lpstr>PowerPoint Presentation</vt:lpstr>
      <vt:lpstr>MIRAJ CITY</vt:lpstr>
      <vt:lpstr>MIRAJ CITY DEMOGRAPHICS</vt:lpstr>
      <vt:lpstr>EXISTING MIRAJ JUNCTION RAILWAY STATION</vt:lpstr>
      <vt:lpstr>EXISTING MIRAJ JUNCTION RAILWAY STATION – ROAD CONNECTIVITY</vt:lpstr>
      <vt:lpstr>EXISTING CIRCULATION, PARKING AND INFRASTRUCTURE</vt:lpstr>
      <vt:lpstr>EXISTING CIRCULATION &amp; PARKING</vt:lpstr>
      <vt:lpstr>EXISTING MIRAJ RAILWAY STATION (ENTRANCE EAST SIDE)</vt:lpstr>
      <vt:lpstr>EXISTING MIRAJ RAILWAY STATION</vt:lpstr>
      <vt:lpstr>MIRAJ RAILWAY STATION : PLATFORMS</vt:lpstr>
      <vt:lpstr>EXISTING STATION PLATFORM</vt:lpstr>
      <vt:lpstr>PowerPoint Presentation</vt:lpstr>
      <vt:lpstr>KEY ISSUES WITH THE EXISTING STATION</vt:lpstr>
      <vt:lpstr>PowerPoint Presentation</vt:lpstr>
      <vt:lpstr>PASSENGER FOOTFALL</vt:lpstr>
      <vt:lpstr>PASSENGER FOOTFALL</vt:lpstr>
      <vt:lpstr>PASSENGER FOOTFALL</vt:lpstr>
      <vt:lpstr>PASSENGER FOOTFALL</vt:lpstr>
      <vt:lpstr>3D VIEWS</vt:lpstr>
      <vt:lpstr>VIEW FROM STATION MAIN ENTRY (EAST SIDE)</vt:lpstr>
      <vt:lpstr>VIEW OF DEPARTURE GATE (EAST SIDE)</vt:lpstr>
      <vt:lpstr>AERIAL VIEW OF STATION ENTRY</vt:lpstr>
      <vt:lpstr>AERIAL VIEW OF STATION DROP-OFF AREA (EAST SIDE)</vt:lpstr>
      <vt:lpstr>VIEW OF STATION FACADE (EAST SIDE)</vt:lpstr>
      <vt:lpstr>VIEW OF STATION FACADE (EAST SIDE)</vt:lpstr>
      <vt:lpstr>VIEW FROM MAIN ACCESS ROAD (EAST SIDE)</vt:lpstr>
      <vt:lpstr>VIEW OF DEPARTURE GATE (EAST SIDE)</vt:lpstr>
      <vt:lpstr>VIEW OF PEDESTRIAN CROSSING (EAST SIDE)</vt:lpstr>
      <vt:lpstr>VIEW OF STATION ARRIVAL GATE (EAST SIDE)</vt:lpstr>
      <vt:lpstr>VIEW OF STATION ARRIVAL GATE (EAST SIDE)</vt:lpstr>
      <vt:lpstr>AERIAL VIEW FROM STATION (WEST SIDE)</vt:lpstr>
      <vt:lpstr>VIEW FROM STATION ENTRY (WEST SIDE)</vt:lpstr>
      <vt:lpstr>VIEW OF WEST SIDE STATION</vt:lpstr>
      <vt:lpstr>VIEW OF PEDESTRIAN CROSSING (WEST SIDE)</vt:lpstr>
      <vt:lpstr>AERIAL VIEW OF STATION DROP-OFF AREA (WEST SIDE)</vt:lpstr>
      <vt:lpstr>AERIAL VIEW OF STATION</vt:lpstr>
      <vt:lpstr>MASTER PLAN</vt:lpstr>
      <vt:lpstr>PROPOSED MASTER PLAN</vt:lpstr>
      <vt:lpstr>FLOOR PLANS</vt:lpstr>
      <vt:lpstr>GROUND LEVEL PLAN (PLATFORM LEVEL)</vt:lpstr>
      <vt:lpstr>+5.5M LEVEL PLAN (INTERMEDIATE LEVEL)</vt:lpstr>
      <vt:lpstr>+9 M LEVEL PLAN (CONCOURSE LEVEL)</vt:lpstr>
      <vt:lpstr>DEPARTURE CONCOURSE LAYOUT</vt:lpstr>
      <vt:lpstr>STATION LAYOUT PLAN OF EAST SIDE</vt:lpstr>
      <vt:lpstr>STATION LAYOUT PLAN OF WEST SIDE</vt:lpstr>
      <vt:lpstr>AREA STATEMENT</vt:lpstr>
      <vt:lpstr>ESTIMATE</vt:lpstr>
      <vt:lpstr>RELOCATION STAGES</vt:lpstr>
      <vt:lpstr>RELOCATION STAGE - 1</vt:lpstr>
      <vt:lpstr>RELOCATION STAGE - 2</vt:lpstr>
      <vt:lpstr>RELOCATION STAGE - 3</vt:lpstr>
      <vt:lpstr>RELOCATION STAGE - 4</vt:lpstr>
      <vt:lpstr>RELOCATION STAGE - 5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  <vt:lpstr>EXTRACT OF FACTS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ABHISHEK</dc:creator>
  <cp:lastModifiedBy>user</cp:lastModifiedBy>
  <cp:revision>100</cp:revision>
  <dcterms:created xsi:type="dcterms:W3CDTF">2024-01-24T16:06:13Z</dcterms:created>
  <dcterms:modified xsi:type="dcterms:W3CDTF">2024-12-09T10:17:46Z</dcterms:modified>
  <dc:language>en-IN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2023-09-28T00:00:00Z</vt:filetime>
  </property>
  <property fmtid="{D5CDD505-2E9C-101B-9397-08002B2CF9AE}" pid="3" name="Creator">
    <vt:lpwstr>WPS Presentation</vt:lpwstr>
  </property>
  <property fmtid="{D5CDD505-2E9C-101B-9397-08002B2CF9AE}" pid="4" name="LastSaved">
    <vt:filetime>2024-01-24T00:00:00Z</vt:filetime>
  </property>
  <property fmtid="{D5CDD505-2E9C-101B-9397-08002B2CF9AE}" pid="5" name="Notes">
    <vt:i4>4</vt:i4>
  </property>
  <property fmtid="{D5CDD505-2E9C-101B-9397-08002B2CF9AE}" pid="6" name="PresentationFormat">
    <vt:lpwstr>A3 Paper (297x420 mm)</vt:lpwstr>
  </property>
  <property fmtid="{D5CDD505-2E9C-101B-9397-08002B2CF9AE}" pid="7" name="Slides">
    <vt:i4>71</vt:i4>
  </property>
  <property fmtid="{D5CDD505-2E9C-101B-9397-08002B2CF9AE}" pid="8" name="SourceModified">
    <vt:lpwstr>D:20230928142506+08'55'</vt:lpwstr>
  </property>
</Properties>
</file>